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C33D-6330-4FAA-9A3C-C57ACC3A7BE6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9A8A-58A7-4CB4-A838-0D094FCEC37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C33D-6330-4FAA-9A3C-C57ACC3A7BE6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9A8A-58A7-4CB4-A838-0D094FCEC3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C33D-6330-4FAA-9A3C-C57ACC3A7BE6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9A8A-58A7-4CB4-A838-0D094FCEC3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C33D-6330-4FAA-9A3C-C57ACC3A7BE6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9A8A-58A7-4CB4-A838-0D094FCEC3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C33D-6330-4FAA-9A3C-C57ACC3A7BE6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9A8A-58A7-4CB4-A838-0D094FCEC37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C33D-6330-4FAA-9A3C-C57ACC3A7BE6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9A8A-58A7-4CB4-A838-0D094FCEC3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C33D-6330-4FAA-9A3C-C57ACC3A7BE6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9A8A-58A7-4CB4-A838-0D094FCEC3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C33D-6330-4FAA-9A3C-C57ACC3A7BE6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9A8A-58A7-4CB4-A838-0D094FCEC3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C33D-6330-4FAA-9A3C-C57ACC3A7BE6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9A8A-58A7-4CB4-A838-0D094FCEC3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C33D-6330-4FAA-9A3C-C57ACC3A7BE6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9A8A-58A7-4CB4-A838-0D094FCEC3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C33D-6330-4FAA-9A3C-C57ACC3A7BE6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DF9A8A-58A7-4CB4-A838-0D094FCEC37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9FC33D-6330-4FAA-9A3C-C57ACC3A7BE6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DF9A8A-58A7-4CB4-A838-0D094FCEC37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tt-RU" sz="96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96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t-RU" sz="96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Мәчетләр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2066" y="5143512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Башкарды Күәм урта мәктәбенең 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9 нчы сыйныф укучысы Ганиева Гөлия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857232"/>
            <a:ext cx="77867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Мәчет элементлары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Кыйбла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Кәгъбә тарафына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югәлеш, мәчетнең арткы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Кәгъбәгә карап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торган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дивары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Михраб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мәчетнең Кәгъбә ягындагы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диварындагы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куыш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наза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»)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дивар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мәчеткә керү янындагы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кисеп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ясалган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мәрмәр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такта яки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агач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куыш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үзенә күрә ишегалды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михрабы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өнбәр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җомга мәчетенең аерылып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тору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билгесе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имамның вәгазь укый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торган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урыны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аксура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төп бүләдән агач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металлик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аралык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белән аерылып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торган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мөнбәр һәм михраб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янәшәседәге бүлмә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Аның барлыкка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килүе мәчеттә хакимнәрнең булуы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белән аңлатыла;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икка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махсус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платформа.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Мәзиннәр аңа басып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имам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артыннан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намаздагы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хәрәкәтләрне кабатлап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җәмәгатькә юнәлеш биреп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тора;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өрси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Коръән өчен аскуйма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пюпитр.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әүзә (тәһарәтханә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мәчет янында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юыну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өчен ясалган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054" y="764784"/>
            <a:ext cx="842965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Мәчет һәм чиркәүләрнең аермасы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Мәчетнең чиркәүдән төп аермасы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шунда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сурәтләр һәм сыннар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гына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түгел, ә бернинди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һәм тереклек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ияләренең дә рәсемнәре куелмый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Мәчет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бары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махсус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язмалар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нигездә Коръән аятьләре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һәм төрле орнаментлар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белән бизәлә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024px-Islam_in_In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643182"/>
            <a:ext cx="5201920" cy="3322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1357298"/>
            <a:ext cx="7524776" cy="49945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00232" y="642918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Игътибарыгыз өчен рәхмәт!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Kul-Sharif-Mosque-in-Kazan-Russia-2-960x7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79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42910" y="285728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Мәчет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мөселманнарның гыйбадәт кылуы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өчен төзелгән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архитектура </a:t>
            </a:r>
            <a:r>
              <a:rPr lang="ru-RU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корылмасы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642918"/>
            <a:ext cx="3071802" cy="6000816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Еш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кына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мәчет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аерым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торучы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гөмбәзе булган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шулай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эчке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ишегалды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булган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мәчетләр дә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бар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Әл-Хәрам мәчете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Мәчетнең, кагыйдә буларак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манаралары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аларның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саны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бердән алып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тугызга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кадәр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Әл-Хәрам мәчетенә ихтирам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йөзеннән манаралар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саны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аныкыннан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азрак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булырга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тиеш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Мәчет бүлмәләрендә сурәтләр юк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әмма диварларында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Коръән сүрәләреннән өзекләр булырга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мөмкин.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Мәккәгә таба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юнәлгән диварда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буш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куыш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михраб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Михрабтан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уң якта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мөнбәр урнашкан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Аңарга басып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имам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вәгазь-хөтбәләр укый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Мәчетләр янында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еш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кына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мәдрәсәләр эшли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makkah_4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14744" y="714356"/>
            <a:ext cx="4923025" cy="53197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2"/>
            <a:ext cx="40719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Мәчет" сүзенең беренчел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варианты –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мәсҗид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"Мәсҗид" сүзе "сәҗәдә" (йөзтүбән егылу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сәҗдә кылу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сүзеннән ясалган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һәм гарәпчәдән сәҗдә кылу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урыны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тәрҗемә ителә.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Ягъни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намаз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вакытында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Аллаһка сәҗдә кылу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урыны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дигәнне аңлата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"Мүсаллә" сүзе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намаз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саләт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кылу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урыны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дигәнне аңлата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05258102_159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1000108"/>
            <a:ext cx="3824034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000108"/>
            <a:ext cx="80010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Тарихта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беренче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мәчет, Мөхәммәд күченеп килүгә, Мәдинәдә,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Куба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карьясендә төзелә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Икенчесе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соң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(623 ел)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Мәдинәнең үзендә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Мөхәммәдиең йорты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белән янәшәдә торгызыла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Соңрак ул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Пәйгамбәр мәчете дип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атала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башлый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Мөселманнар Мәккәне яулап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алгач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(630 ел),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Кәгъбә әйләнәсендәге ак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сарай 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мәчеткә әверелдерелә һәм Изге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мәчет дигән исем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ала.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Мәккәдәге Изге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мәчет һәм Мәдинәдәге Пәйгамбәр мәчете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мөселманнар өчен иң изге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урыннар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Иерусалим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шәһәрендәге Иң ерак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мәчет тә әһәмиятле изге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урыннарның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берсе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санала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мөселман риваяте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буенча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бервакыт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төнлә канатлы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Бурак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өстендә Аллаһы Мөхәммәд пәйгамбәрне Мәккәдән биредәге Мориа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тавына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күчерә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Ибраһим, Муса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Гайсә белән очраша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һәм әңгәмә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 аннан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соң Җәбраил фәрештә аны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могҗизалы рәвештә күккә күтәрә.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Җиде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күкнең һәрберсендә Мөхәммәдие пәйгамбәрләр каршы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һәм сәламли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иң соңыннан ул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Аллаһы каршына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килеп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баса.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14356"/>
            <a:ext cx="8286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Мөселманнар тормышында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мәчет аерым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тора.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гыйбадәтханә генә түгел, ә төрле вазифалар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башкаручы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җәмәгать йорты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Исламның башлангыч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чорында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барлыкка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килүенең беренче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гасырларында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мәчетләрдә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казна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саклана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фәрманнар игълан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ителә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хакимнәр һәм хәлифәләр халык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чыгыш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ясый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казыйлар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тикшерүе 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һәм шикаять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белән килүчеләрне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кабул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итәләр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махсус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мәктәпләр барлыкка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килгәнче мәчетләрдә укырга-язарга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өйрәтәләр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Мәчетләр каршында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беренче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йортлары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барлыкка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килә, читтән килгән кеше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биредә кунып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чыга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Мәхәллә мәчетләрендә кичләрен үз эшләре турында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сөйләшү өчен ирләр җыела.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Кыскасы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мәчетләр 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үзәк кенә түгел, ә мәдәни, сәяси, икътисади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һәм иҗтимагый тормыш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үзәкләренә дә әвереләләр.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Бүгенге көндә мәчет бу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функцияләрнең күбесен югалткан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ләкин кайберләре (мәсәлән, башлангыч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һәм урта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бирү мәдрәсәләре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 дә саклана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</p:txBody>
      </p:sp>
      <p:pic>
        <p:nvPicPr>
          <p:cNvPr id="3" name="Рисунок 2" descr="1268860305_blue-mosque-istanbul-3.jpg"/>
          <p:cNvPicPr>
            <a:picLocks noChangeAspect="1"/>
          </p:cNvPicPr>
          <p:nvPr/>
        </p:nvPicPr>
        <p:blipFill>
          <a:blip r:embed="rId2" cstate="print"/>
          <a:srcRect l="2857" t="1704" r="1785" b="3125"/>
          <a:stretch>
            <a:fillRect/>
          </a:stretch>
        </p:blipFill>
        <p:spPr>
          <a:xfrm>
            <a:off x="642910" y="4286256"/>
            <a:ext cx="2857520" cy="2000264"/>
          </a:xfrm>
          <a:prstGeom prst="rect">
            <a:avLst/>
          </a:prstGeom>
        </p:spPr>
      </p:pic>
      <p:pic>
        <p:nvPicPr>
          <p:cNvPr id="4" name="Рисунок 3" descr="tauba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4214818"/>
            <a:ext cx="2857520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000108"/>
            <a:ext cx="72152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Мәчеткә кергәндә, дингә ышанучылар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мәҗбүри тәртиптә аяк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киемнәрен салалар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намаз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укучылар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рәт-рәт булып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Хатын-кызлар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бүлмәнең махсус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бүленгән өлешендә яисә әйванда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галереяларда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ирләрдән аерым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гыйбадәт кылалар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Әгәр андый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урыннар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икән, ирләрдән соң басалар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 булса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гадәттә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имам),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һәрвакыт башкаларга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аркасы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белән иң алга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намаз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белән идарә итә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Калганнар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аның хәрәкәтләрен һәм сүзләрен (Коръән укудан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кала)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кабатлыйлар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Имам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торучы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башлык) — намаз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белән җитәкчелек итүче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мөселман өммәтенең рухани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җитәкчесе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башлыгы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Көндәлек тормышта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мәчеттәге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намаз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белән җитәкчелек итүчене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яисә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мулла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йөртәләр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Мәхәллә һәм авыл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мәчетләрендә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имам 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гыйлеменнән башлангыч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белемгә 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булырга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тиеш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Җамигъ мәчете имамының инде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югары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белеме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сорала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имам-хатип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 атыйлар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чөнки җомга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намазы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алдыннан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халыкка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мәчет манарасыннан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вәгазь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хотбә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010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Мәчет төрләре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гасырда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түбәндәге мәчет төрләре арасында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аермалар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барлыкка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килә: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квартал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мәчете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көндәлек биш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вакыт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намаз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өчен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җәмигъ мәчете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бөтен җәмәгать белән кылыначак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җомга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намазы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өчен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кабире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үзәк башкала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мәчете;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мүсәллә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ачык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мәйдан рәвешендә ясалган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гомумшәһәр мәчете.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Җомга мәчете Әмәвиләр дәверендә чәчәк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ату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чорын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кичерә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вакытта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мәчетнең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архитектур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төзелешләре һәм байлыгы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мөселман җәмгыятенең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өммәтнең бөеклеген күрсәтү өчен кирәк булган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Моның белән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параллель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рәвештә гади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мәчетләр формаларның зур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төрлелегенә 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булалар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көндәлек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намаз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үтәү урыны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торалар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һәм җирләү үткәрү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ролен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үтиләр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Мөселман гыйбадәт биналарының бөтенесенең дә бер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үзлеге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бар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Мәккә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ягъни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Кәгъбә юнәлешенә каратып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төзеләләр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юнәлеш кыйбла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каршы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урнашкан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тәрҗемә ителә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атала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785794"/>
            <a:ext cx="2209800" cy="535785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Манаралар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формалары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күптөрле, чөнки аларга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җирле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архитектура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традицияләренең йогынтысы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гаять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зур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дүрткел, түгәрәк формасында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сигез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кырлы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спираль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сыман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һәм тәбәнәк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яки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биек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булалар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0_a86_9a2f57c3_XL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788" r="1078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948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Мәчетләр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2015-02-05T13:42:22Z</dcterms:created>
  <dcterms:modified xsi:type="dcterms:W3CDTF">2015-02-05T15:35:48Z</dcterms:modified>
</cp:coreProperties>
</file>