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8500-49D0-4F94-BAA6-F84A0EF94324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FDC51-D339-4D06-BBF9-0E7F38FAA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EFB-9523-48FE-B5B4-A2AD3FC85B23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BC3C3-0E37-420B-9FEF-E3BFC2BC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EFB-9523-48FE-B5B4-A2AD3FC85B23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C3C3-0E37-420B-9FEF-E3BFC2BC7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EFB-9523-48FE-B5B4-A2AD3FC85B23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C3C3-0E37-420B-9FEF-E3BFC2BC7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D36EFB-9523-48FE-B5B4-A2AD3FC85B23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45BC3C3-0E37-420B-9FEF-E3BFC2BC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EFB-9523-48FE-B5B4-A2AD3FC85B23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C3C3-0E37-420B-9FEF-E3BFC2BC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EFB-9523-48FE-B5B4-A2AD3FC85B23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C3C3-0E37-420B-9FEF-E3BFC2BC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C3C3-0E37-420B-9FEF-E3BFC2BC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EFB-9523-48FE-B5B4-A2AD3FC85B23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EFB-9523-48FE-B5B4-A2AD3FC85B23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C3C3-0E37-420B-9FEF-E3BFC2BC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EFB-9523-48FE-B5B4-A2AD3FC85B23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BC3C3-0E37-420B-9FEF-E3BFC2BC7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1D36EFB-9523-48FE-B5B4-A2AD3FC85B23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5BC3C3-0E37-420B-9FEF-E3BFC2BC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6EFB-9523-48FE-B5B4-A2AD3FC85B23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5BC3C3-0E37-420B-9FEF-E3BFC2BC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D36EFB-9523-48FE-B5B4-A2AD3FC85B23}" type="datetimeFigureOut">
              <a:rPr lang="ru-RU" smtClean="0"/>
              <a:pPr/>
              <a:t>21.03.14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45BC3C3-0E37-420B-9FEF-E3BFC2BC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0%D0%BF%D1%81%D0%B8%D0%B4%D0%B0_(%D0%B0%D1%80%D1%85%D0%B8%D1%82%D0%B5%D0%BA%D1%82%D1%83%D1%80%D0%B0)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Oranta-Kyiv.jpg?uselang=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Крестово-купольные храмы Древней	 Руси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Церковь Покрова на Нерли</a:t>
            </a:r>
            <a:endParaRPr lang="ru-RU" dirty="0"/>
          </a:p>
        </p:txBody>
      </p:sp>
      <p:pic>
        <p:nvPicPr>
          <p:cNvPr id="4" name="Содержимое 3" descr="File:Chram Pokrowa Ner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424847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170080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пишут и говорят об этом храме, обычно приводят слова Игоря Грабаря: «Церковь Покрова на Нерли близ Владимира является не только самым совершенным храмом, созданным на Руси, но и одним из величайших памятников мирового искусства». 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пишут и говорят об этом храме, обычно приводят слова Игоря Грабаря: «Церковь Покрова на Нерли близ Владимира является не только самым совершенным храмом, созданным на Руси, но и одним из величайших памятников мирового искусства».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Пропорции храма необыкновенно изящны и красивы. Часто этот храм сравнивают с образом красной девицы (в отличие от Дмитриевского собора во Владимире – воина-богатыря). И, хотя, тип храма совершенно обычен для этого времени (крестово-купольный, одноглавый,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четырехстолпный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трехапсидный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тремя продольными и тремя поперечными нефами), он неуловимо отличается от множества других церквей. Здесь все направлено на достижение эффекта максимальной стройности и высоты. Множество деталей, еле уловимых, очень деликатных, подчеркивают вертикальную ось сооружения. Например, средняя апсида чуть приподнята над боковыми, несколько поднято и среднее окно. 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арабан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храма высокий и тонкий с узкими окнами, поднятый на пьедестал-постамент усиливает впечатление устремленности вверх. И внутреннее пространство церкви Покрова воспринимается как некий воздушный столп с убегающими ввысь пучками вертикалей.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0296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rc_mi" descr="http://upload.wikimedia.org/wikipedia/commons/d/dc/Church_of_the_Protection_of_the_Theotokos_on_the_Nerl_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24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ravmir.ru/wp-content/uploads/2011/10/IMG_148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Церковь Спаса Преображения на     Ильине в Новгороде</a:t>
            </a:r>
            <a:endParaRPr lang="ru-RU" dirty="0"/>
          </a:p>
        </p:txBody>
      </p:sp>
      <p:pic>
        <p:nvPicPr>
          <p:cNvPr id="4" name="irc_mi" descr="http://upload.wikimedia.org/wikipedia/commons/thumb/b/bf/Ilyina_Transfiguration_church,_Novgorod.JPG/200px-Ilyina_Transfiguration_church,_Novgoro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672408" cy="499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04048" y="1844824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                  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Церковь Спаса Преображения на Ильине улице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храм в Великом Новгороде, построенный в 1374 году и знаменитый тем, что в нем одном сохранились фрески кисти Феофана Грека. Роспись сделана в 1378 году.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Церковь Спаса Преображения на Ильине улице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храм в Великом Новгороде, построенный в 1374 году и знаменитый тем, что в нем одном сохранились фрески кисти Феофана Грека. Роспись сделана в 1378 году.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1772816"/>
            <a:ext cx="45365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Церковь Преображения, являясь характерной постройкой своего времени, отличается величественной монументальностью и изысканным великолепием. Она относится к распространенному в новгородской архитектуре XIV века типу </a:t>
            </a:r>
            <a:r>
              <a:rPr lang="ru-RU" dirty="0" err="1" smtClean="0"/>
              <a:t>четырёхстолпного</a:t>
            </a:r>
            <a:r>
              <a:rPr lang="ru-RU" dirty="0" smtClean="0"/>
              <a:t> квадратного в плане храма с одной алтарной </a:t>
            </a:r>
            <a:r>
              <a:rPr lang="ru-RU" u="sng" dirty="0" smtClean="0">
                <a:hlinkClick r:id="rId3" tooltip="Апсида (архитектура)"/>
              </a:rPr>
              <a:t>апсидой</a:t>
            </a:r>
            <a:r>
              <a:rPr lang="ru-RU" dirty="0" smtClean="0"/>
              <a:t> и одним куполом. Фасады имеют трёхлопастное завершение. В настоящее время кровля </a:t>
            </a:r>
            <a:r>
              <a:rPr lang="ru-RU" dirty="0" err="1" smtClean="0"/>
              <a:t>восьмискатная</a:t>
            </a:r>
            <a:r>
              <a:rPr lang="ru-RU" dirty="0" smtClean="0"/>
              <a:t>, придающая завершениям фасадов щипцовую (треугольную) форму. Храм обладает выраженной высотностью, а форма кровли придаёт ему динамичность.</a:t>
            </a:r>
          </a:p>
          <a:p>
            <a:r>
              <a:rPr lang="ru-RU" dirty="0" smtClean="0"/>
              <a:t>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5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Притвор должен напоминать  о реке Иордан – месте Крещения Христа,  Апсида – о Вифлеемской пещере, престол – о Гробе Господнем и Воскресении Иисуса, амвон – о Голгофе и горе Фавор, где произошло Преображение Господне.</a:t>
            </a:r>
          </a:p>
          <a:p>
            <a:pPr>
              <a:buNone/>
            </a:pPr>
            <a:r>
              <a:rPr lang="ru-RU" sz="2800" dirty="0" err="1" smtClean="0"/>
              <a:t>Ви́дение</a:t>
            </a:r>
            <a:r>
              <a:rPr lang="ru-RU" sz="2800" dirty="0" smtClean="0"/>
              <a:t> храма как образа Святой  земли позволяло верующим совершать символическое паломничество  в Палестину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Византийский                               </a:t>
            </a:r>
            <a:r>
              <a:rPr lang="ru-RU" dirty="0" err="1" smtClean="0"/>
              <a:t>крестово</a:t>
            </a:r>
            <a:r>
              <a:rPr lang="ru-RU" dirty="0" smtClean="0"/>
              <a:t> - купольный        храм  - символический  образ Святой земли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konstantinopol.net/wp-content/uploads/2013/09/sofia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8712968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63688" y="54868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Собор Святой Софии Константинопольской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r>
              <a:rPr lang="ru-RU" dirty="0" smtClean="0"/>
              <a:t>В прекрасном городе Стамбуле, столице Турции (в прошлом Константинополь) находится красивейший Собор Святой Софии, именуемый так же </a:t>
            </a:r>
            <a:r>
              <a:rPr lang="ru-RU" dirty="0" err="1" smtClean="0"/>
              <a:t>Айя</a:t>
            </a:r>
            <a:r>
              <a:rPr lang="ru-RU" dirty="0" smtClean="0"/>
              <a:t> София. Уникальность данного Собора в том, что на протяжении всех времен его существования он был храмом христианского православия, католического и, конечно же, ислама. В наши дни </a:t>
            </a:r>
            <a:r>
              <a:rPr lang="ru-RU" dirty="0" err="1" smtClean="0"/>
              <a:t>Айя</a:t>
            </a:r>
            <a:r>
              <a:rPr lang="ru-RU" dirty="0" smtClean="0"/>
              <a:t> София – это музей, в который есть доступ и туристам.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>
            <a:normAutofit/>
          </a:bodyPr>
          <a:lstStyle/>
          <a:p>
            <a:r>
              <a:rPr lang="ru-RU" dirty="0" smtClean="0"/>
              <a:t>В самом начале своей жизни храм был православным и почти тысячу лет служил православной религии. Но после того, как его захватили Константинопольские рыцари, которые возвращались из 4 крестового похожа, православного патриарха изгнали из Собора, а храм отдали католическим священникам. </a:t>
            </a:r>
          </a:p>
          <a:p>
            <a:r>
              <a:rPr lang="ru-RU" dirty="0" smtClean="0"/>
              <a:t>  Собор продолжил существовать даже после того, как Константинополь захватили турки. Предполагалось, что все христианские храмы снесут, но Святая София настолько поразила своей красотой султана </a:t>
            </a:r>
            <a:r>
              <a:rPr lang="ru-RU" dirty="0" err="1" smtClean="0"/>
              <a:t>Мехмеда</a:t>
            </a:r>
            <a:r>
              <a:rPr lang="ru-RU" dirty="0" smtClean="0"/>
              <a:t>, предводителя турок, что ей не только не уничтожили, но и приспособили под мусульманскую мечеть.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r>
              <a:rPr lang="ru-RU" dirty="0" err="1" smtClean="0"/>
              <a:t>Айя</a:t>
            </a:r>
            <a:r>
              <a:rPr lang="ru-RU" dirty="0" smtClean="0"/>
              <a:t> София до сих считается религиозной святыней, но на настоящий момент выполняет роль музея. Собор имеет и историческую ценность, так как фрески, которые украшают храм – это одни из самых старейших произведений искусства, дошедших до наших времен.</a:t>
            </a:r>
          </a:p>
          <a:p>
            <a:r>
              <a:rPr lang="ru-RU" dirty="0" smtClean="0"/>
              <a:t>Собор неоднократно ремонтировали, перестраивали или модернизировали, а несколько раз даже восстанавливали после того, как он был разрушен людьми или природными стихиями. А по мере того, как менялись правители, к собору производились различные пристройки, к примеру после преобразования храма в мечеть, пристроили минареты.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 На данный момент Собор присутствует в списке Всемирного наследия, которое оставил ЮНЕСКО. Собор превратил в музей и памятник архитектуры Мустафа </a:t>
            </a:r>
            <a:r>
              <a:rPr lang="ru-RU" dirty="0" err="1" smtClean="0"/>
              <a:t>Кемаль</a:t>
            </a:r>
            <a:r>
              <a:rPr lang="ru-RU" dirty="0" smtClean="0"/>
              <a:t> </a:t>
            </a:r>
            <a:r>
              <a:rPr lang="ru-RU" dirty="0" err="1" smtClean="0"/>
              <a:t>Ататюрк</a:t>
            </a:r>
            <a:r>
              <a:rPr lang="ru-RU" dirty="0" smtClean="0"/>
              <a:t>, который пришел к власти в начале 20 века, впоследствии ставший президентом Турецкой Республики. В 1935 году храм начал свою работу в роли музея, и с этого момента там стали «хозяйничать» ученые и реставраторы.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Собор  Святой  Софии  в  Киеве</a:t>
            </a:r>
            <a:endParaRPr lang="ru-RU" dirty="0"/>
          </a:p>
        </p:txBody>
      </p:sp>
      <p:pic>
        <p:nvPicPr>
          <p:cNvPr id="4" name="Содержимое 3" descr="File:Kijów - Sobór M&amp;aogon;dro&amp;sacute;ci Bo&amp;zdot;ej 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41682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Содержимое 3" descr="http://upload.wikimedia.org/wikipedia/commons/thumb/f/f6/Annunciation_sofia_kievskaya.jpg/195px-Annunciation_sofia_kievskay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0648"/>
            <a:ext cx="280831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upload.wikimedia.org/wikipedia/commons/thumb/2/25/Oranta-Kyiv.jpg/132px-Oranta-Kyiv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19442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0/04/Basil_of_Caesarea.jpg/146px-Basil_of_Caesare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429000"/>
            <a:ext cx="223224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upload.wikimedia.org/wikipedia/commons/1/1b/%D0%98%D0%BE%D0%B0%D0%BD%D0%BD_%D0%97%D0%BB%D0%B0%D1%82%D0%BE%D1%83%D1%81%D1%82_%D0%A1%D0%BE%D1%84%D0%B8%D0%B9%D1%81%D0%BA%D0%B8%D0%B9_%D1%81%D0%BE%D0%B1%D0%BE%D1%80_11_%D0%B2%D0%B5%D0%BA.JPG?uselang=ru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32656"/>
            <a:ext cx="2442651" cy="291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772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Крестово-купольные храмы Древней  Руси</vt:lpstr>
      <vt:lpstr>                    Византийский                               крестово - купольный        храм  - символический  образ Святой земли</vt:lpstr>
      <vt:lpstr>Слайд 3</vt:lpstr>
      <vt:lpstr>Слайд 4</vt:lpstr>
      <vt:lpstr>Слайд 5</vt:lpstr>
      <vt:lpstr>Слайд 6</vt:lpstr>
      <vt:lpstr>Слайд 7</vt:lpstr>
      <vt:lpstr>Собор  Святой  Софии  в  Киеве</vt:lpstr>
      <vt:lpstr>   </vt:lpstr>
      <vt:lpstr>Церковь Покрова на Нерли</vt:lpstr>
      <vt:lpstr>Слайд 11</vt:lpstr>
      <vt:lpstr>Слайд 12</vt:lpstr>
      <vt:lpstr>Слайд 13</vt:lpstr>
      <vt:lpstr>Церковь Спаса Преображения на     Ильине в Новгороде</vt:lpstr>
    </vt:vector>
  </TitlesOfParts>
  <Company>МБОУСОШ № 65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Крестово-купольные храмы Древней  Руси</dc:title>
  <dc:creator>Екатериничева В.Ф.</dc:creator>
  <cp:lastModifiedBy>Olga</cp:lastModifiedBy>
  <cp:revision>11</cp:revision>
  <dcterms:created xsi:type="dcterms:W3CDTF">2014-03-21T18:07:49Z</dcterms:created>
  <dcterms:modified xsi:type="dcterms:W3CDTF">2014-03-21T19:48:19Z</dcterms:modified>
</cp:coreProperties>
</file>