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7" r:id="rId2"/>
    <p:sldId id="263" r:id="rId3"/>
    <p:sldId id="259" r:id="rId4"/>
    <p:sldId id="260" r:id="rId5"/>
    <p:sldId id="261" r:id="rId6"/>
    <p:sldId id="262" r:id="rId7"/>
    <p:sldId id="25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04865-3AEB-4179-819B-575E6F9332DA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F3E3C-7236-4569-8CA8-ADA7E1B5A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2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09C819F-9FAC-41DC-9356-A03EAFD372E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BDDD457-5895-483C-B7AC-A9365C3E2F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\Рабочий стол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727" y="0"/>
            <a:ext cx="9319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7937" y="2708920"/>
            <a:ext cx="7772400" cy="1780108"/>
          </a:xfrm>
        </p:spPr>
        <p:txBody>
          <a:bodyPr>
            <a:noAutofit/>
          </a:bodyPr>
          <a:lstStyle/>
          <a:p>
            <a:r>
              <a:rPr lang="tt-RU" sz="6600" b="1" dirty="0" smtClean="0">
                <a:solidFill>
                  <a:schemeClr val="tx1"/>
                </a:solidFill>
              </a:rPr>
              <a:t>Җыр - кешенең канаты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564904"/>
            <a:ext cx="8568952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err="1"/>
              <a:t>Җыр</a:t>
            </a:r>
            <a:r>
              <a:rPr lang="ru-RU" sz="3200" b="1" dirty="0"/>
              <a:t> </a:t>
            </a:r>
            <a:r>
              <a:rPr lang="ru-RU" sz="3200" b="1" dirty="0" err="1"/>
              <a:t>ул</a:t>
            </a:r>
            <a:r>
              <a:rPr lang="ru-RU" sz="3200" b="1" dirty="0"/>
              <a:t> </a:t>
            </a:r>
            <a:r>
              <a:rPr lang="ru-RU" sz="3200" b="1" dirty="0" err="1"/>
              <a:t>көйгә</a:t>
            </a:r>
            <a:r>
              <a:rPr lang="ru-RU" sz="3200" b="1" dirty="0"/>
              <a:t> </a:t>
            </a:r>
            <a:r>
              <a:rPr lang="ru-RU" sz="3200" b="1" dirty="0" err="1"/>
              <a:t>салынган</a:t>
            </a:r>
            <a:r>
              <a:rPr lang="ru-RU" sz="3200" b="1" dirty="0"/>
              <a:t> </a:t>
            </a:r>
            <a:r>
              <a:rPr lang="ru-RU" sz="3200" b="1" dirty="0" err="1"/>
              <a:t>шигьри</a:t>
            </a:r>
            <a:r>
              <a:rPr lang="ru-RU" sz="3200" b="1" dirty="0"/>
              <a:t> </a:t>
            </a:r>
            <a:r>
              <a:rPr lang="ru-RU" sz="3200" b="1" dirty="0" err="1"/>
              <a:t>әсәр</a:t>
            </a:r>
            <a:r>
              <a:rPr lang="ru-RU" sz="3200" b="1" dirty="0" smtClean="0"/>
              <a:t>. </a:t>
            </a:r>
            <a:r>
              <a:rPr lang="ru-RU" sz="3200" b="1" dirty="0" err="1" smtClean="0"/>
              <a:t>Җыр</a:t>
            </a:r>
            <a:r>
              <a:rPr lang="ru-RU" sz="3200" b="1" dirty="0" smtClean="0"/>
              <a:t> </a:t>
            </a:r>
            <a:r>
              <a:rPr lang="ru-RU" sz="3200" b="1" dirty="0"/>
              <a:t>– татар </a:t>
            </a:r>
            <a:r>
              <a:rPr lang="ru-RU" sz="3200" b="1" dirty="0" err="1"/>
              <a:t>халкының</a:t>
            </a:r>
            <a:r>
              <a:rPr lang="ru-RU" sz="3200" b="1" dirty="0"/>
              <a:t> </a:t>
            </a:r>
            <a:r>
              <a:rPr lang="ru-RU" sz="3200" b="1" dirty="0" err="1"/>
              <a:t>иң</a:t>
            </a:r>
            <a:r>
              <a:rPr lang="ru-RU" sz="3200" b="1" dirty="0"/>
              <a:t> </a:t>
            </a:r>
            <a:r>
              <a:rPr lang="ru-RU" sz="3200" b="1" dirty="0" err="1"/>
              <a:t>таралган</a:t>
            </a:r>
            <a:r>
              <a:rPr lang="ru-RU" sz="3200" b="1" dirty="0"/>
              <a:t>, </a:t>
            </a:r>
            <a:r>
              <a:rPr lang="ru-RU" sz="3200" b="1" dirty="0" err="1"/>
              <a:t>иң</a:t>
            </a:r>
            <a:r>
              <a:rPr lang="ru-RU" sz="3200" b="1" dirty="0"/>
              <a:t> </a:t>
            </a:r>
            <a:r>
              <a:rPr lang="ru-RU" sz="3200" b="1" dirty="0" err="1"/>
              <a:t>хөрмәтле</a:t>
            </a:r>
            <a:r>
              <a:rPr lang="ru-RU" sz="3200" b="1" dirty="0"/>
              <a:t> </a:t>
            </a:r>
            <a:r>
              <a:rPr lang="ru-RU" sz="3200" b="1" dirty="0" err="1"/>
              <a:t>иҗат</a:t>
            </a:r>
            <a:r>
              <a:rPr lang="ru-RU" sz="3200" b="1" dirty="0"/>
              <a:t> </a:t>
            </a:r>
            <a:r>
              <a:rPr lang="ru-RU" sz="3200" b="1" dirty="0" err="1"/>
              <a:t>җимеше</a:t>
            </a:r>
            <a:r>
              <a:rPr lang="ru-RU" sz="3200" b="1" dirty="0"/>
              <a:t>. </a:t>
            </a:r>
            <a:r>
              <a:rPr lang="ru-RU" sz="3200" b="1" dirty="0" err="1"/>
              <a:t>Җыр</a:t>
            </a:r>
            <a:r>
              <a:rPr lang="ru-RU" sz="3200" b="1" dirty="0"/>
              <a:t> </a:t>
            </a:r>
            <a:r>
              <a:rPr lang="ru-RU" sz="3200" b="1" dirty="0" err="1"/>
              <a:t>туа</a:t>
            </a:r>
            <a:r>
              <a:rPr lang="ru-RU" sz="3200" b="1" dirty="0"/>
              <a:t>, </a:t>
            </a:r>
            <a:r>
              <a:rPr lang="ru-RU" sz="3200" b="1" dirty="0" err="1"/>
              <a:t>җыр</a:t>
            </a:r>
            <a:r>
              <a:rPr lang="ru-RU" sz="3200" b="1" dirty="0"/>
              <a:t> </a:t>
            </a:r>
            <a:r>
              <a:rPr lang="ru-RU" sz="3200" b="1" dirty="0" err="1"/>
              <a:t>яши</a:t>
            </a:r>
            <a:r>
              <a:rPr lang="ru-RU" sz="3200" b="1" dirty="0"/>
              <a:t>, </a:t>
            </a:r>
            <a:r>
              <a:rPr lang="ru-RU" sz="3200" b="1" dirty="0" err="1"/>
              <a:t>җырлаучысы</a:t>
            </a:r>
            <a:r>
              <a:rPr lang="ru-RU" sz="3200" b="1" dirty="0"/>
              <a:t> </a:t>
            </a:r>
            <a:r>
              <a:rPr lang="ru-RU" sz="3200" b="1" dirty="0" err="1"/>
              <a:t>булганда</a:t>
            </a:r>
            <a:r>
              <a:rPr lang="ru-RU" sz="3200" b="1" dirty="0"/>
              <a:t> – </a:t>
            </a:r>
            <a:r>
              <a:rPr lang="ru-RU" sz="3200" b="1" dirty="0" err="1"/>
              <a:t>җыр</a:t>
            </a:r>
            <a:r>
              <a:rPr lang="ru-RU" sz="3200" b="1" dirty="0"/>
              <a:t> </a:t>
            </a:r>
            <a:r>
              <a:rPr lang="ru-RU" sz="3200" b="1" dirty="0" err="1"/>
              <a:t>мәңге</a:t>
            </a:r>
            <a:r>
              <a:rPr lang="ru-RU" sz="3200" b="1" dirty="0"/>
              <a:t> </a:t>
            </a:r>
            <a:r>
              <a:rPr lang="ru-RU" sz="3200" b="1" dirty="0" err="1"/>
              <a:t>яши</a:t>
            </a:r>
            <a:r>
              <a:rPr lang="ru-RU" sz="3200" b="1" dirty="0"/>
              <a:t>. </a:t>
            </a:r>
            <a:r>
              <a:rPr lang="ru-RU" sz="3200" b="1" dirty="0" err="1"/>
              <a:t>Җыр</a:t>
            </a:r>
            <a:r>
              <a:rPr lang="ru-RU" sz="3200" b="1" dirty="0"/>
              <a:t> </a:t>
            </a:r>
            <a:r>
              <a:rPr lang="ru-RU" sz="3200" b="1" dirty="0" err="1"/>
              <a:t>ул</a:t>
            </a:r>
            <a:r>
              <a:rPr lang="ru-RU" sz="3200" b="1" dirty="0"/>
              <a:t> – </a:t>
            </a:r>
            <a:r>
              <a:rPr lang="ru-RU" sz="3200" b="1" dirty="0" err="1"/>
              <a:t>яшәү</a:t>
            </a:r>
            <a:r>
              <a:rPr lang="ru-RU" sz="3200" b="1" dirty="0"/>
              <a:t> </a:t>
            </a:r>
            <a:r>
              <a:rPr lang="ru-RU" sz="3200" b="1" dirty="0" err="1"/>
              <a:t>чарасы</a:t>
            </a:r>
            <a:r>
              <a:rPr lang="ru-RU" sz="3200" b="1" dirty="0"/>
              <a:t>. </a:t>
            </a:r>
            <a:r>
              <a:rPr lang="ru-RU" sz="3200" b="1" dirty="0" err="1"/>
              <a:t>Җыр</a:t>
            </a:r>
            <a:r>
              <a:rPr lang="ru-RU" sz="3200" b="1" dirty="0"/>
              <a:t> – </a:t>
            </a:r>
            <a:r>
              <a:rPr lang="ru-RU" sz="3200" b="1" dirty="0" err="1"/>
              <a:t>ул</a:t>
            </a:r>
            <a:r>
              <a:rPr lang="ru-RU" sz="3200" b="1" dirty="0"/>
              <a:t> </a:t>
            </a:r>
            <a:r>
              <a:rPr lang="ru-RU" sz="3200" b="1" dirty="0" err="1" smtClean="0"/>
              <a:t>халыкның</a:t>
            </a:r>
            <a:r>
              <a:rPr lang="ru-RU" sz="3200" b="1" dirty="0" smtClean="0"/>
              <a:t> </a:t>
            </a:r>
            <a:r>
              <a:rPr lang="ru-RU" sz="3200" b="1" dirty="0" err="1"/>
              <a:t>җаны</a:t>
            </a:r>
            <a:r>
              <a:rPr lang="ru-RU" sz="3200" b="1" dirty="0"/>
              <a:t>. </a:t>
            </a:r>
            <a:br>
              <a:rPr lang="ru-RU" sz="3200" b="1" dirty="0"/>
            </a:b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8806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84784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/>
              <a:t>Татар </a:t>
            </a:r>
            <a:r>
              <a:rPr lang="ru-RU" sz="3600" b="1" dirty="0" err="1"/>
              <a:t>халкының</a:t>
            </a:r>
            <a:r>
              <a:rPr lang="ru-RU" sz="3600" b="1" dirty="0"/>
              <a:t> </a:t>
            </a:r>
            <a:r>
              <a:rPr lang="ru-RU" sz="3600" b="1" dirty="0" err="1"/>
              <a:t>җыр</a:t>
            </a:r>
            <a:r>
              <a:rPr lang="ru-RU" sz="3600" b="1" dirty="0"/>
              <a:t> </a:t>
            </a:r>
            <a:r>
              <a:rPr lang="ru-RU" sz="3600" b="1" dirty="0" err="1"/>
              <a:t>хәзинәсе</a:t>
            </a:r>
            <a:r>
              <a:rPr lang="ru-RU" sz="3600" b="1" dirty="0"/>
              <a:t> </a:t>
            </a:r>
            <a:r>
              <a:rPr lang="ru-RU" sz="3600" b="1" dirty="0" err="1"/>
              <a:t>үзенә</a:t>
            </a:r>
            <a:r>
              <a:rPr lang="ru-RU" sz="3600" b="1" dirty="0"/>
              <a:t> </a:t>
            </a:r>
            <a:r>
              <a:rPr lang="ru-RU" sz="3600" b="1" dirty="0" err="1"/>
              <a:t>күрә</a:t>
            </a:r>
            <a:r>
              <a:rPr lang="ru-RU" sz="3600" b="1" dirty="0"/>
              <a:t> </a:t>
            </a:r>
            <a:r>
              <a:rPr lang="ru-RU" sz="3600" b="1" dirty="0" err="1"/>
              <a:t>бер</a:t>
            </a:r>
            <a:r>
              <a:rPr lang="ru-RU" sz="3600" b="1" dirty="0"/>
              <a:t> </a:t>
            </a:r>
            <a:r>
              <a:rPr lang="ru-RU" sz="3600" b="1" dirty="0" err="1"/>
              <a:t>тарих</a:t>
            </a:r>
            <a:r>
              <a:rPr lang="ru-RU" sz="3600" b="1" dirty="0"/>
              <a:t> ул. </a:t>
            </a:r>
            <a:r>
              <a:rPr lang="ru-RU" sz="3600" b="1" dirty="0" err="1"/>
              <a:t>Анда</a:t>
            </a:r>
            <a:r>
              <a:rPr lang="ru-RU" sz="3600" b="1" dirty="0"/>
              <a:t> без </a:t>
            </a:r>
            <a:r>
              <a:rPr lang="ru-RU" sz="3600" b="1" dirty="0" err="1"/>
              <a:t>ерак</a:t>
            </a:r>
            <a:r>
              <a:rPr lang="ru-RU" sz="3600" b="1" dirty="0"/>
              <a:t> </a:t>
            </a:r>
            <a:r>
              <a:rPr lang="ru-RU" sz="3600" b="1" dirty="0" err="1"/>
              <a:t>гасырлар</a:t>
            </a:r>
            <a:r>
              <a:rPr lang="ru-RU" sz="3600" b="1" dirty="0"/>
              <a:t> </a:t>
            </a:r>
            <a:r>
              <a:rPr lang="ru-RU" sz="3600" b="1" dirty="0" err="1"/>
              <a:t>тавышын</a:t>
            </a:r>
            <a:r>
              <a:rPr lang="ru-RU" sz="3600" b="1" dirty="0"/>
              <a:t> да, </a:t>
            </a:r>
            <a:r>
              <a:rPr lang="ru-RU" sz="3600" b="1" dirty="0" err="1"/>
              <a:t>бүгенге</a:t>
            </a:r>
            <a:r>
              <a:rPr lang="ru-RU" sz="3600" b="1" dirty="0"/>
              <a:t> </a:t>
            </a:r>
            <a:r>
              <a:rPr lang="ru-RU" sz="3600" b="1" dirty="0" err="1"/>
              <a:t>көннәр</a:t>
            </a:r>
            <a:r>
              <a:rPr lang="ru-RU" sz="3600" b="1" dirty="0"/>
              <a:t> </a:t>
            </a:r>
            <a:r>
              <a:rPr lang="ru-RU" sz="3600" b="1" dirty="0" err="1"/>
              <a:t>аһәңен</a:t>
            </a:r>
            <a:r>
              <a:rPr lang="ru-RU" sz="3600" b="1" dirty="0"/>
              <a:t> </a:t>
            </a:r>
            <a:r>
              <a:rPr lang="ru-RU" sz="3600" b="1" dirty="0" err="1"/>
              <a:t>дә</a:t>
            </a:r>
            <a:r>
              <a:rPr lang="ru-RU" sz="3600" b="1" dirty="0"/>
              <a:t> </a:t>
            </a:r>
            <a:r>
              <a:rPr lang="ru-RU" sz="3600" b="1" dirty="0" err="1"/>
              <a:t>ишетәбез</a:t>
            </a:r>
            <a:r>
              <a:rPr lang="ru-RU" sz="3600" b="1" dirty="0"/>
              <a:t>. </a:t>
            </a:r>
            <a:r>
              <a:rPr lang="ru-RU" sz="3600" b="1" dirty="0" err="1"/>
              <a:t>Җыр</a:t>
            </a:r>
            <a:r>
              <a:rPr lang="ru-RU" sz="3600" b="1" dirty="0"/>
              <a:t> </a:t>
            </a:r>
            <a:r>
              <a:rPr lang="ru-RU" sz="3600" b="1" dirty="0" err="1"/>
              <a:t>мирасы</a:t>
            </a:r>
            <a:r>
              <a:rPr lang="ru-RU" sz="3600" b="1" dirty="0"/>
              <a:t> – татар </a:t>
            </a:r>
            <a:r>
              <a:rPr lang="ru-RU" sz="3600" b="1" dirty="0" err="1"/>
              <a:t>халкының</a:t>
            </a:r>
            <a:r>
              <a:rPr lang="ru-RU" sz="3600" b="1" dirty="0"/>
              <a:t> </a:t>
            </a:r>
            <a:r>
              <a:rPr lang="ru-RU" sz="3600" b="1" dirty="0" err="1"/>
              <a:t>бетмәс-төкәнмәс</a:t>
            </a:r>
            <a:r>
              <a:rPr lang="ru-RU" sz="3600" b="1" dirty="0"/>
              <a:t> </a:t>
            </a:r>
            <a:r>
              <a:rPr lang="ru-RU" sz="3600" b="1" dirty="0" err="1"/>
              <a:t>рухи</a:t>
            </a:r>
            <a:r>
              <a:rPr lang="ru-RU" sz="3600" b="1" dirty="0"/>
              <a:t> </a:t>
            </a:r>
            <a:r>
              <a:rPr lang="ru-RU" sz="3600" b="1" dirty="0" err="1"/>
              <a:t>хәзинәсе</a:t>
            </a:r>
            <a:r>
              <a:rPr lang="ru-RU" sz="3600" b="1" dirty="0"/>
              <a:t>, </a:t>
            </a:r>
            <a:r>
              <a:rPr lang="ru-RU" sz="3600" b="1" dirty="0" err="1"/>
              <a:t>күңел</a:t>
            </a:r>
            <a:r>
              <a:rPr lang="ru-RU" sz="3600" b="1" dirty="0"/>
              <a:t> </a:t>
            </a:r>
            <a:r>
              <a:rPr lang="ru-RU" sz="3600" b="1" dirty="0" err="1"/>
              <a:t>көзгесе</a:t>
            </a:r>
            <a:r>
              <a:rPr lang="ru-RU" sz="3600" b="1" dirty="0"/>
              <a:t> ул.</a:t>
            </a:r>
          </a:p>
        </p:txBody>
      </p:sp>
    </p:spTree>
    <p:extLst>
      <p:ext uri="{BB962C8B-B14F-4D97-AF65-F5344CB8AC3E}">
        <p14:creationId xmlns:p14="http://schemas.microsoft.com/office/powerpoint/2010/main" val="17855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420888"/>
            <a:ext cx="7408333" cy="3450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err="1"/>
              <a:t>Халык</a:t>
            </a:r>
            <a:r>
              <a:rPr lang="ru-RU" sz="3200" dirty="0"/>
              <a:t> </a:t>
            </a:r>
            <a:r>
              <a:rPr lang="ru-RU" sz="3200" dirty="0" err="1"/>
              <a:t>җырны</a:t>
            </a:r>
            <a:r>
              <a:rPr lang="ru-RU" sz="3200" dirty="0"/>
              <a:t> </a:t>
            </a:r>
            <a:r>
              <a:rPr lang="ru-RU" sz="3200" dirty="0" err="1"/>
              <a:t>юлдаш</a:t>
            </a:r>
            <a:r>
              <a:rPr lang="ru-RU" sz="3200" dirty="0"/>
              <a:t> </a:t>
            </a:r>
            <a:r>
              <a:rPr lang="ru-RU" sz="3200" dirty="0" err="1"/>
              <a:t>һәм</a:t>
            </a:r>
            <a:r>
              <a:rPr lang="ru-RU" sz="3200" dirty="0"/>
              <a:t> </a:t>
            </a:r>
            <a:r>
              <a:rPr lang="ru-RU" sz="3200" dirty="0" err="1"/>
              <a:t>сердәш</a:t>
            </a:r>
            <a:r>
              <a:rPr lang="ru-RU" sz="3200" dirty="0"/>
              <a:t> </a:t>
            </a:r>
            <a:r>
              <a:rPr lang="ru-RU" sz="3200" dirty="0" err="1"/>
              <a:t>дип</a:t>
            </a:r>
            <a:r>
              <a:rPr lang="ru-RU" sz="3200" dirty="0"/>
              <a:t>, </a:t>
            </a:r>
            <a:r>
              <a:rPr lang="ru-RU" sz="3200" dirty="0" err="1"/>
              <a:t>сабак</a:t>
            </a:r>
            <a:r>
              <a:rPr lang="ru-RU" sz="3200" dirty="0"/>
              <a:t> </a:t>
            </a:r>
            <a:r>
              <a:rPr lang="ru-RU" sz="3200" dirty="0" err="1"/>
              <a:t>һәм</a:t>
            </a:r>
            <a:r>
              <a:rPr lang="ru-RU" sz="3200" dirty="0"/>
              <a:t> </a:t>
            </a:r>
            <a:r>
              <a:rPr lang="ru-RU" sz="3200" dirty="0" err="1"/>
              <a:t>васыять</a:t>
            </a:r>
            <a:r>
              <a:rPr lang="ru-RU" sz="3200" dirty="0"/>
              <a:t> </a:t>
            </a:r>
            <a:r>
              <a:rPr lang="ru-RU" sz="3200" dirty="0" err="1"/>
              <a:t>дип</a:t>
            </a:r>
            <a:r>
              <a:rPr lang="ru-RU" sz="3200" dirty="0"/>
              <a:t> </a:t>
            </a:r>
            <a:r>
              <a:rPr lang="ru-RU" sz="3200" dirty="0" err="1"/>
              <a:t>атый</a:t>
            </a:r>
            <a:r>
              <a:rPr lang="ru-RU" sz="3200" dirty="0"/>
              <a:t>. “</a:t>
            </a:r>
            <a:r>
              <a:rPr lang="ru-RU" sz="3200" dirty="0" err="1"/>
              <a:t>Җыр</a:t>
            </a:r>
            <a:r>
              <a:rPr lang="ru-RU" sz="3200" dirty="0"/>
              <a:t> – </a:t>
            </a:r>
            <a:r>
              <a:rPr lang="ru-RU" sz="3200" dirty="0" err="1"/>
              <a:t>эшнең</a:t>
            </a:r>
            <a:r>
              <a:rPr lang="ru-RU" sz="3200" dirty="0"/>
              <a:t> </a:t>
            </a:r>
            <a:r>
              <a:rPr lang="ru-RU" sz="3200" dirty="0" err="1"/>
              <a:t>камчысы</a:t>
            </a:r>
            <a:r>
              <a:rPr lang="ru-RU" sz="3200" dirty="0"/>
              <a:t>”, “</a:t>
            </a:r>
            <a:r>
              <a:rPr lang="ru-RU" sz="3200" dirty="0" err="1"/>
              <a:t>көй-күңелнең</a:t>
            </a:r>
            <a:r>
              <a:rPr lang="ru-RU" sz="3200" dirty="0"/>
              <a:t> </a:t>
            </a:r>
            <a:r>
              <a:rPr lang="ru-RU" sz="3200" dirty="0" err="1"/>
              <a:t>моңы</a:t>
            </a:r>
            <a:r>
              <a:rPr lang="ru-RU" sz="3200" dirty="0"/>
              <a:t>” </a:t>
            </a:r>
            <a:r>
              <a:rPr lang="ru-RU" sz="3200" dirty="0" err="1"/>
              <a:t>дигән</a:t>
            </a:r>
            <a:r>
              <a:rPr lang="ru-RU" sz="3200" dirty="0"/>
              <a:t> </a:t>
            </a:r>
            <a:r>
              <a:rPr lang="ru-RU" sz="3200" dirty="0" err="1"/>
              <a:t>әйтемнәр</a:t>
            </a:r>
            <a:r>
              <a:rPr lang="ru-RU" sz="3200" dirty="0"/>
              <a:t> </a:t>
            </a:r>
            <a:r>
              <a:rPr lang="ru-RU" sz="3200" dirty="0" err="1"/>
              <a:t>яши</a:t>
            </a:r>
            <a:r>
              <a:rPr lang="ru-RU" sz="3200" dirty="0"/>
              <a:t>. Кеше, </a:t>
            </a:r>
            <a:r>
              <a:rPr lang="ru-RU" sz="3200" dirty="0" err="1"/>
              <a:t>үзенең</a:t>
            </a:r>
            <a:r>
              <a:rPr lang="ru-RU" sz="3200" dirty="0"/>
              <a:t> </a:t>
            </a:r>
            <a:r>
              <a:rPr lang="ru-RU" sz="3200" dirty="0" err="1"/>
              <a:t>көндәлек</a:t>
            </a:r>
            <a:r>
              <a:rPr lang="ru-RU" sz="3200" dirty="0"/>
              <a:t> </a:t>
            </a:r>
            <a:r>
              <a:rPr lang="ru-RU" sz="3200" dirty="0" err="1"/>
              <a:t>тормышында</a:t>
            </a:r>
            <a:r>
              <a:rPr lang="ru-RU" sz="3200" dirty="0"/>
              <a:t>, </a:t>
            </a:r>
            <a:r>
              <a:rPr lang="ru-RU" sz="3200" dirty="0" err="1"/>
              <a:t>сагыш</a:t>
            </a:r>
            <a:r>
              <a:rPr lang="ru-RU" sz="3200" dirty="0"/>
              <a:t>, </a:t>
            </a:r>
            <a:r>
              <a:rPr lang="ru-RU" sz="3200" dirty="0" err="1"/>
              <a:t>кайгыдан</a:t>
            </a:r>
            <a:r>
              <a:rPr lang="ru-RU" sz="3200" dirty="0"/>
              <a:t> </a:t>
            </a:r>
            <a:r>
              <a:rPr lang="ru-RU" sz="3200" dirty="0" err="1"/>
              <a:t>арынасы</a:t>
            </a:r>
            <a:r>
              <a:rPr lang="ru-RU" sz="3200" dirty="0"/>
              <a:t>, яки, </a:t>
            </a:r>
            <a:r>
              <a:rPr lang="ru-RU" sz="3200" dirty="0" err="1"/>
              <a:t>киресенчә</a:t>
            </a:r>
            <a:r>
              <a:rPr lang="ru-RU" sz="3200" dirty="0"/>
              <a:t>, </a:t>
            </a:r>
            <a:r>
              <a:rPr lang="ru-RU" sz="3200" dirty="0" err="1"/>
              <a:t>эченә</a:t>
            </a:r>
            <a:r>
              <a:rPr lang="ru-RU" sz="3200" dirty="0"/>
              <a:t> </a:t>
            </a:r>
            <a:r>
              <a:rPr lang="ru-RU" sz="3200" dirty="0" err="1"/>
              <a:t>сыймаган</a:t>
            </a:r>
            <a:r>
              <a:rPr lang="ru-RU" sz="3200" dirty="0"/>
              <a:t> </a:t>
            </a:r>
            <a:r>
              <a:rPr lang="ru-RU" sz="3200" dirty="0" err="1"/>
              <a:t>шатлыгын</a:t>
            </a:r>
            <a:r>
              <a:rPr lang="ru-RU" sz="3200" dirty="0"/>
              <a:t>, </a:t>
            </a:r>
            <a:r>
              <a:rPr lang="ru-RU" sz="3200" dirty="0" err="1"/>
              <a:t>куанычын</a:t>
            </a:r>
            <a:r>
              <a:rPr lang="ru-RU" sz="3200" dirty="0"/>
              <a:t> </a:t>
            </a:r>
            <a:r>
              <a:rPr lang="ru-RU" sz="3200" dirty="0" err="1"/>
              <a:t>белдерәсе</a:t>
            </a:r>
            <a:r>
              <a:rPr lang="ru-RU" sz="3200" dirty="0"/>
              <a:t> </a:t>
            </a:r>
            <a:r>
              <a:rPr lang="ru-RU" sz="3200" dirty="0" err="1"/>
              <a:t>килсә</a:t>
            </a:r>
            <a:r>
              <a:rPr lang="ru-RU" sz="3200" dirty="0"/>
              <a:t>, </a:t>
            </a:r>
            <a:r>
              <a:rPr lang="ru-RU" sz="3200" dirty="0" err="1"/>
              <a:t>җырлап</a:t>
            </a:r>
            <a:r>
              <a:rPr lang="ru-RU" sz="3200" dirty="0"/>
              <a:t> </a:t>
            </a:r>
            <a:r>
              <a:rPr lang="ru-RU" sz="3200" dirty="0" err="1"/>
              <a:t>җибәрә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935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07313" y="3407304"/>
            <a:ext cx="4428480" cy="3450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err="1"/>
              <a:t>Җыр</a:t>
            </a:r>
            <a:r>
              <a:rPr lang="ru-RU" sz="3600" dirty="0"/>
              <a:t> – </a:t>
            </a:r>
            <a:r>
              <a:rPr lang="ru-RU" sz="3600" dirty="0" err="1"/>
              <a:t>ул</a:t>
            </a:r>
            <a:r>
              <a:rPr lang="ru-RU" sz="3600" dirty="0"/>
              <a:t> </a:t>
            </a:r>
            <a:r>
              <a:rPr lang="ru-RU" sz="3600" dirty="0" err="1"/>
              <a:t>рухлану</a:t>
            </a:r>
            <a:r>
              <a:rPr lang="ru-RU" sz="3600" dirty="0"/>
              <a:t>, </a:t>
            </a:r>
            <a:r>
              <a:rPr lang="ru-RU" sz="3600" dirty="0" err="1"/>
              <a:t>җыр</a:t>
            </a:r>
            <a:r>
              <a:rPr lang="ru-RU" sz="3600" dirty="0"/>
              <a:t> – </a:t>
            </a:r>
            <a:r>
              <a:rPr lang="ru-RU" sz="3600" dirty="0" err="1"/>
              <a:t>ул</a:t>
            </a:r>
            <a:r>
              <a:rPr lang="ru-RU" sz="3600" dirty="0"/>
              <a:t> </a:t>
            </a:r>
            <a:r>
              <a:rPr lang="ru-RU" sz="3600" dirty="0" err="1"/>
              <a:t>матурлыкка</a:t>
            </a:r>
            <a:r>
              <a:rPr lang="ru-RU" sz="3600" dirty="0"/>
              <a:t> </a:t>
            </a:r>
            <a:r>
              <a:rPr lang="ru-RU" sz="3600" dirty="0" err="1"/>
              <a:t>соклану</a:t>
            </a:r>
            <a:r>
              <a:rPr lang="ru-RU" sz="3600" dirty="0"/>
              <a:t>. </a:t>
            </a:r>
            <a:r>
              <a:rPr lang="ru-RU" sz="3600" dirty="0" err="1"/>
              <a:t>Җыр</a:t>
            </a:r>
            <a:r>
              <a:rPr lang="ru-RU" sz="3600" dirty="0"/>
              <a:t> </a:t>
            </a:r>
            <a:r>
              <a:rPr lang="ru-RU" sz="3600" dirty="0" err="1"/>
              <a:t>кешенең</a:t>
            </a:r>
            <a:r>
              <a:rPr lang="ru-RU" sz="3600" dirty="0"/>
              <a:t> </a:t>
            </a:r>
            <a:r>
              <a:rPr lang="ru-RU" sz="3600" dirty="0" err="1"/>
              <a:t>юлдашы</a:t>
            </a:r>
            <a:r>
              <a:rPr lang="ru-RU" sz="3600" dirty="0"/>
              <a:t>. “</a:t>
            </a:r>
            <a:r>
              <a:rPr lang="ru-RU" sz="3600" dirty="0" err="1"/>
              <a:t>Җырсыз</a:t>
            </a:r>
            <a:r>
              <a:rPr lang="ru-RU" sz="3600" dirty="0"/>
              <a:t> </a:t>
            </a:r>
            <a:r>
              <a:rPr lang="ru-RU" sz="3600" dirty="0" err="1"/>
              <a:t>кеше</a:t>
            </a:r>
            <a:r>
              <a:rPr lang="ru-RU" sz="3600" dirty="0"/>
              <a:t> – </a:t>
            </a:r>
            <a:r>
              <a:rPr lang="ru-RU" sz="3600" dirty="0" err="1"/>
              <a:t>канатсыз</a:t>
            </a:r>
            <a:r>
              <a:rPr lang="ru-RU" sz="3600" dirty="0"/>
              <a:t> кош” – </a:t>
            </a:r>
            <a:r>
              <a:rPr lang="ru-RU" sz="3600" dirty="0" err="1"/>
              <a:t>ди</a:t>
            </a:r>
            <a:r>
              <a:rPr lang="ru-RU" sz="3600" dirty="0"/>
              <a:t> </a:t>
            </a:r>
            <a:r>
              <a:rPr lang="ru-RU" sz="3600" dirty="0" err="1"/>
              <a:t>халык</a:t>
            </a:r>
            <a:r>
              <a:rPr lang="ru-RU" sz="3600" dirty="0"/>
              <a:t>.</a:t>
            </a:r>
          </a:p>
        </p:txBody>
      </p:sp>
      <p:pic>
        <p:nvPicPr>
          <p:cNvPr id="4099" name="Picture 3" descr="C:\Documents and Settings\1\Рабочий стол\народ песн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82" y="272058"/>
            <a:ext cx="4188893" cy="3877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9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268760"/>
            <a:ext cx="7408333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err="1" smtClean="0"/>
              <a:t>Җыр</a:t>
            </a:r>
            <a:r>
              <a:rPr lang="ru-RU" sz="3200" b="1" dirty="0" smtClean="0"/>
              <a:t> </a:t>
            </a:r>
            <a:r>
              <a:rPr lang="ru-RU" sz="3200" b="1" dirty="0" err="1"/>
              <a:t>яраткан</a:t>
            </a:r>
            <a:r>
              <a:rPr lang="ru-RU" sz="3200" b="1" dirty="0"/>
              <a:t> </a:t>
            </a:r>
            <a:r>
              <a:rPr lang="ru-RU" sz="3200" b="1" dirty="0" err="1"/>
              <a:t>кеше</a:t>
            </a:r>
            <a:r>
              <a:rPr lang="ru-RU" sz="3200" b="1" dirty="0"/>
              <a:t> </a:t>
            </a:r>
            <a:r>
              <a:rPr lang="ru-RU" sz="3200" b="1" dirty="0" err="1"/>
              <a:t>матурлыкны</a:t>
            </a:r>
            <a:r>
              <a:rPr lang="ru-RU" sz="3200" b="1" dirty="0"/>
              <a:t> </a:t>
            </a:r>
            <a:r>
              <a:rPr lang="ru-RU" sz="3200" b="1" dirty="0" err="1"/>
              <a:t>ярата</a:t>
            </a:r>
            <a:r>
              <a:rPr lang="ru-RU" sz="3200" b="1" dirty="0"/>
              <a:t>. </a:t>
            </a:r>
            <a:r>
              <a:rPr lang="ru-RU" sz="3200" b="1" dirty="0" err="1"/>
              <a:t>Ул</a:t>
            </a:r>
            <a:r>
              <a:rPr lang="ru-RU" sz="3200" b="1" dirty="0"/>
              <a:t> </a:t>
            </a:r>
            <a:r>
              <a:rPr lang="ru-RU" sz="3200" b="1" dirty="0" err="1"/>
              <a:t>нечкә</a:t>
            </a:r>
            <a:r>
              <a:rPr lang="ru-RU" sz="3200" b="1" dirty="0"/>
              <a:t> </a:t>
            </a:r>
            <a:r>
              <a:rPr lang="ru-RU" sz="3200" b="1" dirty="0" err="1"/>
              <a:t>күңелле</a:t>
            </a:r>
            <a:r>
              <a:rPr lang="ru-RU" sz="3200" b="1" dirty="0"/>
              <a:t>, </a:t>
            </a:r>
            <a:r>
              <a:rPr lang="ru-RU" sz="3200" b="1" dirty="0" err="1"/>
              <a:t>мәрхәмәтле</a:t>
            </a:r>
            <a:r>
              <a:rPr lang="ru-RU" sz="3200" b="1" dirty="0"/>
              <a:t> </a:t>
            </a:r>
            <a:r>
              <a:rPr lang="ru-RU" sz="3200" b="1" dirty="0" err="1"/>
              <a:t>була</a:t>
            </a:r>
            <a:r>
              <a:rPr lang="ru-RU" sz="3200" b="1" dirty="0"/>
              <a:t>. Ә </a:t>
            </a:r>
            <a:r>
              <a:rPr lang="ru-RU" sz="3200" b="1" dirty="0" err="1"/>
              <a:t>нечкә</a:t>
            </a:r>
            <a:r>
              <a:rPr lang="ru-RU" sz="3200" b="1" dirty="0"/>
              <a:t> </a:t>
            </a:r>
            <a:r>
              <a:rPr lang="ru-RU" sz="3200" b="1" dirty="0" err="1"/>
              <a:t>күңелле</a:t>
            </a:r>
            <a:r>
              <a:rPr lang="ru-RU" sz="3200" b="1" dirty="0"/>
              <a:t>, </a:t>
            </a:r>
            <a:r>
              <a:rPr lang="ru-RU" sz="3200" b="1" dirty="0" err="1"/>
              <a:t>матурлыкны</a:t>
            </a:r>
            <a:r>
              <a:rPr lang="ru-RU" sz="3200" b="1" dirty="0"/>
              <a:t> </a:t>
            </a:r>
            <a:r>
              <a:rPr lang="ru-RU" sz="3200" b="1" dirty="0" err="1"/>
              <a:t>яраткан</a:t>
            </a:r>
            <a:r>
              <a:rPr lang="ru-RU" sz="3200" b="1" dirty="0"/>
              <a:t> </a:t>
            </a:r>
            <a:r>
              <a:rPr lang="ru-RU" sz="3200" b="1" dirty="0" err="1"/>
              <a:t>кеше</a:t>
            </a:r>
            <a:r>
              <a:rPr lang="ru-RU" sz="3200" b="1" dirty="0"/>
              <a:t> </a:t>
            </a:r>
            <a:r>
              <a:rPr lang="ru-RU" sz="3200" b="1" dirty="0" err="1"/>
              <a:t>беркайчан</a:t>
            </a:r>
            <a:r>
              <a:rPr lang="ru-RU" sz="3200" b="1" dirty="0"/>
              <a:t> да </a:t>
            </a:r>
            <a:r>
              <a:rPr lang="ru-RU" sz="3200" b="1" dirty="0" err="1"/>
              <a:t>начарлык</a:t>
            </a:r>
            <a:r>
              <a:rPr lang="ru-RU" sz="3200" b="1" dirty="0"/>
              <a:t> </a:t>
            </a:r>
            <a:r>
              <a:rPr lang="ru-RU" sz="3200" b="1" dirty="0" err="1"/>
              <a:t>эшләми</a:t>
            </a:r>
            <a:r>
              <a:rPr lang="ru-RU" sz="3200" b="1" dirty="0"/>
              <a:t>. </a:t>
            </a:r>
            <a:r>
              <a:rPr lang="ru-RU" sz="3200" b="1" dirty="0" err="1"/>
              <a:t>Ул</a:t>
            </a:r>
            <a:r>
              <a:rPr lang="ru-RU" sz="3200" b="1" dirty="0"/>
              <a:t> </a:t>
            </a:r>
            <a:r>
              <a:rPr lang="ru-RU" sz="3200" b="1" dirty="0" err="1"/>
              <a:t>кешеләрне</a:t>
            </a:r>
            <a:r>
              <a:rPr lang="ru-RU" sz="3200" b="1" dirty="0"/>
              <a:t> </a:t>
            </a:r>
            <a:r>
              <a:rPr lang="ru-RU" sz="3200" b="1" dirty="0" err="1"/>
              <a:t>ярата</a:t>
            </a:r>
            <a:r>
              <a:rPr lang="ru-RU" sz="3200" b="1" dirty="0"/>
              <a:t>, </a:t>
            </a:r>
            <a:r>
              <a:rPr lang="ru-RU" sz="3200" b="1" dirty="0" err="1"/>
              <a:t>чит</a:t>
            </a:r>
            <a:r>
              <a:rPr lang="ru-RU" sz="3200" b="1" dirty="0"/>
              <a:t> </a:t>
            </a:r>
            <a:r>
              <a:rPr lang="ru-RU" sz="3200" b="1" dirty="0" err="1"/>
              <a:t>җирләрдә</a:t>
            </a:r>
            <a:r>
              <a:rPr lang="ru-RU" sz="3200" b="1" dirty="0"/>
              <a:t> </a:t>
            </a:r>
            <a:r>
              <a:rPr lang="ru-RU" sz="3200" b="1" dirty="0" err="1"/>
              <a:t>яшәгәндә</a:t>
            </a:r>
            <a:r>
              <a:rPr lang="ru-RU" sz="3200" b="1" dirty="0"/>
              <a:t> </a:t>
            </a:r>
            <a:r>
              <a:rPr lang="ru-RU" sz="3200" b="1" dirty="0" err="1"/>
              <a:t>дә</a:t>
            </a:r>
            <a:r>
              <a:rPr lang="ru-RU" sz="3200" b="1" dirty="0"/>
              <a:t> </a:t>
            </a:r>
            <a:r>
              <a:rPr lang="ru-RU" sz="3200" b="1" dirty="0" err="1"/>
              <a:t>туган</a:t>
            </a:r>
            <a:r>
              <a:rPr lang="ru-RU" sz="3200" b="1" dirty="0"/>
              <a:t> </a:t>
            </a:r>
            <a:r>
              <a:rPr lang="ru-RU" sz="3200" b="1" dirty="0" err="1"/>
              <a:t>ягын</a:t>
            </a:r>
            <a:r>
              <a:rPr lang="ru-RU" sz="3200" b="1" dirty="0"/>
              <a:t> </a:t>
            </a:r>
            <a:r>
              <a:rPr lang="ru-RU" sz="3200" b="1" dirty="0" err="1"/>
              <a:t>сагынып</a:t>
            </a:r>
            <a:r>
              <a:rPr lang="ru-RU" sz="3200" b="1" dirty="0"/>
              <a:t> </a:t>
            </a:r>
            <a:r>
              <a:rPr lang="ru-RU" sz="3200" b="1" dirty="0" err="1"/>
              <a:t>яши</a:t>
            </a:r>
            <a:r>
              <a:rPr lang="ru-RU" sz="3200" b="1" dirty="0"/>
              <a:t>, </a:t>
            </a:r>
            <a:r>
              <a:rPr lang="ru-RU" sz="3200" b="1" dirty="0" err="1"/>
              <a:t>йомшак</a:t>
            </a:r>
            <a:r>
              <a:rPr lang="ru-RU" sz="3200" b="1" dirty="0"/>
              <a:t> </a:t>
            </a:r>
            <a:r>
              <a:rPr lang="ru-RU" sz="3200" b="1" dirty="0" err="1"/>
              <a:t>бәгырьле</a:t>
            </a:r>
            <a:r>
              <a:rPr lang="ru-RU" sz="3200" b="1" dirty="0"/>
              <a:t> </a:t>
            </a:r>
            <a:r>
              <a:rPr lang="ru-RU" sz="3200" b="1" dirty="0" err="1" smtClean="0"/>
              <a:t>кеше</a:t>
            </a:r>
            <a:r>
              <a:rPr lang="ru-RU" sz="3200" b="1" dirty="0" smtClean="0"/>
              <a:t> </a:t>
            </a:r>
            <a:r>
              <a:rPr lang="ru-RU" sz="3200" b="1" dirty="0" err="1"/>
              <a:t>ярдәмчел</a:t>
            </a:r>
            <a:r>
              <a:rPr lang="ru-RU" sz="3200" b="1" dirty="0"/>
              <a:t>, </a:t>
            </a:r>
            <a:r>
              <a:rPr lang="ru-RU" sz="3200" b="1" dirty="0" err="1"/>
              <a:t>мәрхәмәтле</a:t>
            </a:r>
            <a:r>
              <a:rPr lang="ru-RU" sz="3200" b="1" dirty="0"/>
              <a:t> </a:t>
            </a:r>
            <a:r>
              <a:rPr lang="ru-RU" sz="3200" b="1" dirty="0" err="1"/>
              <a:t>була</a:t>
            </a:r>
            <a:r>
              <a:rPr lang="ru-RU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65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501008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7030A0"/>
                </a:solidFill>
              </a:rPr>
              <a:t>Бары </a:t>
            </a:r>
            <a:r>
              <a:rPr lang="ru-RU" b="1" dirty="0">
                <a:solidFill>
                  <a:srgbClr val="7030A0"/>
                </a:solidFill>
              </a:rPr>
              <a:t>да </a:t>
            </a:r>
            <a:r>
              <a:rPr lang="ru-RU" b="1" dirty="0" err="1">
                <a:solidFill>
                  <a:srgbClr val="7030A0"/>
                </a:solidFill>
              </a:rPr>
              <a:t>үтә</a:t>
            </a:r>
            <a:r>
              <a:rPr lang="ru-RU" b="1" dirty="0">
                <a:solidFill>
                  <a:srgbClr val="7030A0"/>
                </a:solidFill>
              </a:rPr>
              <a:t>,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Бары да </a:t>
            </a:r>
            <a:r>
              <a:rPr lang="ru-RU" b="1" dirty="0" err="1">
                <a:solidFill>
                  <a:srgbClr val="7030A0"/>
                </a:solidFill>
              </a:rPr>
              <a:t>онытыла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err="1">
                <a:solidFill>
                  <a:srgbClr val="7030A0"/>
                </a:solidFill>
              </a:rPr>
              <a:t>Байлык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зурлык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китә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югала</a:t>
            </a:r>
            <a:r>
              <a:rPr lang="ru-RU" b="1" dirty="0">
                <a:solidFill>
                  <a:srgbClr val="7030A0"/>
                </a:solidFill>
              </a:rPr>
              <a:t>...</a:t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>Тик </a:t>
            </a:r>
            <a:r>
              <a:rPr lang="ru-RU" b="1" dirty="0" err="1">
                <a:solidFill>
                  <a:srgbClr val="7030A0"/>
                </a:solidFill>
              </a:rPr>
              <a:t>җыр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үлми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err="1">
                <a:solidFill>
                  <a:srgbClr val="7030A0"/>
                </a:solidFill>
              </a:rPr>
              <a:t>Күчеп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буыннарга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r>
              <a:rPr lang="ru-RU" b="1" dirty="0" err="1">
                <a:solidFill>
                  <a:srgbClr val="7030A0"/>
                </a:solidFill>
              </a:rPr>
              <a:t>Киләчәктә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яшәп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җыр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кала…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2764896"/>
          </a:xfrm>
        </p:spPr>
        <p:txBody>
          <a:bodyPr>
            <a:normAutofit/>
          </a:bodyPr>
          <a:lstStyle/>
          <a:p>
            <a:r>
              <a:rPr lang="tt-RU" b="1" dirty="0" smtClean="0">
                <a:solidFill>
                  <a:schemeClr val="accent2"/>
                </a:solidFill>
              </a:rPr>
              <a:t>Иг</a:t>
            </a:r>
            <a:r>
              <a:rPr lang="ru-RU" b="1" dirty="0" smtClean="0">
                <a:solidFill>
                  <a:schemeClr val="accent2"/>
                </a:solidFill>
              </a:rPr>
              <a:t>ъ</a:t>
            </a:r>
            <a:r>
              <a:rPr lang="tt-RU" b="1" dirty="0" smtClean="0">
                <a:solidFill>
                  <a:schemeClr val="accent2"/>
                </a:solidFill>
              </a:rPr>
              <a:t>тибарыгыз өчен зур рәхмәт!</a:t>
            </a: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57</TotalTime>
  <Words>216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Җыр - кешенең канаты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Бары да үтә, Бары да онытыла Байлык, зурлык, китә югала... Тик җыр үлми Күчеп буыннарга Киләчәктә яшәп җыр кала…</vt:lpstr>
      <vt:lpstr>Игътибарыгыз өчен зур рәхмәт!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Җыр кешенең канаты</dc:title>
  <dc:creator>1</dc:creator>
  <cp:lastModifiedBy>1</cp:lastModifiedBy>
  <cp:revision>7</cp:revision>
  <dcterms:created xsi:type="dcterms:W3CDTF">2014-03-19T16:58:29Z</dcterms:created>
  <dcterms:modified xsi:type="dcterms:W3CDTF">2014-03-19T17:56:16Z</dcterms:modified>
</cp:coreProperties>
</file>