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7331D-D87B-4E93-B428-538A44C7663B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D529B-EDB7-4207-A780-88875CD5E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AD13A-2F41-40C8-8C8F-7F90C0685899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BEA05-4410-49E4-AED4-BCEC96BCB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F2041-1435-43ED-9A19-94D98F83EF42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DC24B-6DB7-415B-A35F-F3D6A9F03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727CC-1EE7-46B9-A13A-43FB2BE084AA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81AA-ED45-4E50-B8A5-C41F7EC3F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9844-DF48-4C30-9AF9-59A37CFBF619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B38B-4815-43BF-9C74-C38929544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7C6B-E1F7-42B0-86DF-292D690DBF9C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82594-95A1-433C-A13D-8914DC819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E8A19-5E56-4268-9CE9-EF4E082E94DB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8573-AD5D-4F70-93DE-7E1730C85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E3B7C-C770-4487-A935-B47CDD4FF1B4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8ED70-EABF-4FE2-A8DD-B1C717F6F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07059-6095-47EC-9388-404CC4862731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35FC9-D302-48ED-A1E9-C0D22B850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A3771-8E6B-41AD-9EA5-5BB1B2263D3C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8FFF1-1AD3-45F8-9D94-622E76BC1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CEEB8-5382-48A5-9BDD-4A32A21C16C8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582AC-E108-4159-BFAC-5351F9C92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97ABDD-76CF-44A9-BBC4-26AF26C409A1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809846-463A-4B5D-AF41-FA3A79A00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838200" y="1295400"/>
            <a:ext cx="77724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  <a:r>
              <a:rPr lang="ru-RU" sz="31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Русские художники-передвижники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6324600"/>
            <a:ext cx="6324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Здание Академии художеств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(1764-1789), архитекторы Ж. Б. 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Валлен-Деламот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А. Ф. 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Кокоринов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Neo\Desktop\Academyofarts_SP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391400" cy="554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838200" y="1295400"/>
            <a:ext cx="77724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0" y="228600"/>
            <a:ext cx="4572000" cy="6400800"/>
          </a:xfrm>
        </p:spPr>
        <p:txBody>
          <a:bodyPr/>
          <a:lstStyle/>
          <a:p>
            <a:pPr eaLnBrk="1" hangingPunct="1"/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 1859 г. был принят новый устав Академии, которым вводился целый ряд прогрессивных изменений в её работу. Тем не менее, консервативные подходы в формах проведения конкурса на большую золотую медаль привели к конфликту: 9 ноября 1863 года 14 самых выдающихся учеников императорской Академии художеств, допущенных до соревнования за первую золотую медаль, обратились в Совет Академии с просьбой заменить конкурсное задание (написание картины по заданному сюжету из скандинавской мифологии «Пир бога Одина в Валгалле») на свободное задание — написание картины на избранную самим художником тему. На отказ Совета все 14 человек покинули Академию. Это событие вошло в историю как «Бунт четырнадцати». Именно они организовали «Санкт-Петербургскую артель художников» позже, в 1870 году она была преобразована в «Товарищество передвижных художественных выставок».</a:t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Артель была первой попыткой образования в России независимого творческого объединения художников. Опыт Артели учитывался при создании Товарищества.</a:t>
            </a:r>
            <a:endParaRPr lang="ru-RU" sz="160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5486400"/>
            <a:ext cx="3505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Здание Академии художеств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(1764—89), архитекторы Ж. Б. 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Валлен-Деламот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А. Ф. </a:t>
            </a:r>
            <a:r>
              <a:rPr lang="ru-RU" sz="1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Кокоринов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6" descr="C:\Users\Neo\Desktop\birds-eye-view-of-the-academy-of-fine-arts-building-in-st-petersb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6482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249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«Товарищество передвижных художественных выставок»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Передвижники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Годы существования: 1870-1923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AutoShape 2" descr="https://upload.wikimedia.org/wikipedia/commons/3/37/Peredvizhni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0" name="AutoShape 4" descr="https://upload.wikimedia.org/wikipedia/commons/3/37/Peredvizhni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1" name="AutoShape 6" descr="https://upload.wikimedia.org/wikipedia/commons/3/37/Peredvizhni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2" name="AutoShape 8" descr="Художники - передвижники - Картинка 18566/6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3" name="AutoShape 10" descr="Художники - передвижники - Картинка 18566/6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35" name="Picture 11" descr="C:\Users\Neo\Desktop\photo_pered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8781"/>
            <a:ext cx="9144000" cy="5189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Users\Neo\Desktop\9oboev.ru-24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7588"/>
            <a:ext cx="5867400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953000" y="0"/>
            <a:ext cx="4191000" cy="1600200"/>
          </a:xfrm>
        </p:spPr>
        <p:txBody>
          <a:bodyPr/>
          <a:lstStyle/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Первая передвижная выставка открылась 29 ноября 1871 г. в Петербурге, а затем 18 апреля 1872 г. в Москве </a:t>
            </a:r>
          </a:p>
        </p:txBody>
      </p:sp>
      <p:sp>
        <p:nvSpPr>
          <p:cNvPr id="5124" name="AutoShape 2" descr="Николай Ге. Петр I допрашивает царевича Алексея Петровича в Петергофе. Nikolay Gay. Peter the Great Interrogating the Tsarevi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25" name="Picture 3" descr="C:\Users\Neo\Desktop\SHkolnikioshkolniki-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5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C:\Users\Neo\Desktop\grac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7613" y="1600200"/>
            <a:ext cx="41163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28800" y="3124200"/>
            <a:ext cx="32766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Н.Н.Ге «Петр</a:t>
            </a:r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допрашивает царевича Алексея Петровича в Петергофе»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95600" y="6400800"/>
            <a:ext cx="30480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В.Г. Перов «Охотники на привале»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1524000"/>
            <a:ext cx="30480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А.К. Саврасов «Грачи прилетели»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C:\Users\Neo\Desktop\kramskoy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4053839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2" descr="C:\Users\Neo\Desktop\Ivan_kramskoy_self_portrait_t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74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52600" y="685800"/>
            <a:ext cx="2743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Иван Николаевич Крамской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(1837-1887)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Мина Моисеев</a:t>
            </a:r>
          </a:p>
        </p:txBody>
      </p:sp>
      <p:pic>
        <p:nvPicPr>
          <p:cNvPr id="16392" name="Picture 8" descr="C:\Users\Neo\Desktop\6665d6f3af7620fbf0e971670aa23b06b22e3d135644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7697" y="1371600"/>
            <a:ext cx="3956303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3" name="Picture 9" descr="C:\Users\Neo\Desktop\250px-Nikolay_YAroshenko_Avtoportr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52400"/>
            <a:ext cx="1789112" cy="2461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858000" y="6096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Николай Александрович Ярошенко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(1846-1898)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Кочегар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1000" y="152400"/>
            <a:ext cx="5715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Василий Григорьевич Перов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(1834-1882)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Проводы покойника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Neo\Desktop\052d091622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50169"/>
            <a:ext cx="6858000" cy="5507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Neo\Desktop\0005-005-Ro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200" y="33528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5105400" y="457200"/>
            <a:ext cx="3733800" cy="2392363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Существенный вклад в развитие жанра реалистического пейзажа внесли русские художники: А.К. Саврасов, И.И. Шишкин, А.И. Куинджи, В.Д. Поленов, И.И. Левитан</a:t>
            </a:r>
          </a:p>
        </p:txBody>
      </p:sp>
      <p:pic>
        <p:nvPicPr>
          <p:cNvPr id="8196" name="Picture 2" descr="C:\Users\Neo\Desktop\a608c1dfe13d1b7aeb05ba9f668b936c_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C:\Users\Neo\Desktop\artlib_gallery-10010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6350"/>
            <a:ext cx="4751388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67200" y="6553200"/>
            <a:ext cx="19050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Корабельная роща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38600" y="2743200"/>
            <a:ext cx="36576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«Утро в сосновом лесу»</a:t>
            </a:r>
            <a:r>
              <a:rPr lang="ru-RU" sz="16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картина Ивана Шишкина и Константина Савицкого.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eo\Desktop\7337b94abf47865768b682a1067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Илья Ефимович Репин (1844 – 1930)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00200" y="5867400"/>
            <a:ext cx="6629400" cy="5334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Бурлаки на Волге 1870-1873 гг. Государственный Русский музей, Санкт-Петербург 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2" descr="C:\Users\Neo\Desktop\1280px-Ilia_Efimovich_Repin_(1844-1930)_-_Volga_Boatmen_(1870-187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144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Тема урока: Русские художники-передвижники       </vt:lpstr>
      <vt:lpstr>       </vt:lpstr>
      <vt:lpstr>«Товарищество передвижных художественных выставок» (Передвижники)  Годы существования: 1870-1923</vt:lpstr>
      <vt:lpstr>Первая передвижная выставка открылась 29 ноября 1871 г. в Петербурге, а затем 18 апреля 1872 г. в Москве </vt:lpstr>
      <vt:lpstr>Слайд 5</vt:lpstr>
      <vt:lpstr>Василий Григорьевич Перов (1834-1882) Проводы покойника</vt:lpstr>
      <vt:lpstr>Существенный вклад в развитие жанра реалистического пейзажа внесли русские художники: А.К. Саврасов, И.И. Шишкин, А.И. Куинджи, В.Д. Поленов, И.И. Левитан</vt:lpstr>
      <vt:lpstr>Слайд 8</vt:lpstr>
      <vt:lpstr>Илья Ефимович Репин (1844 – 1930)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художники-передвижники</dc:title>
  <dc:creator>Neo</dc:creator>
  <cp:lastModifiedBy>Neo</cp:lastModifiedBy>
  <cp:revision>10</cp:revision>
  <dcterms:created xsi:type="dcterms:W3CDTF">2015-01-28T15:13:53Z</dcterms:created>
  <dcterms:modified xsi:type="dcterms:W3CDTF">2015-02-04T16:31:43Z</dcterms:modified>
</cp:coreProperties>
</file>