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АБОТА\МХК\11 класс\урок№10 БАРОККО\урок10 Барокко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4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РАБОТА\МХК\11 класс\урок№10 БАРОККО\урок10 Барокко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1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РАБОТА\МХК\11 класс\урок№10 БАРОККО\урок10 Барокко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9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РАБОТА\МХК\11 класс\урок№10 БАРОККО\урок10 Барокко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3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РАБОТА\МХК\11 класс\урок№10 БАРОККО\урок10 Барокко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4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РАБОТА\МХК\11 класс\урок№10 БАРОККО\урок10 Барокко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8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РАБОТА\МХК\11 класс\урок№10 БАРОККО\урок10 Барокко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7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РАБОТА\МХК\11 класс\урок№10 БАРОККО\урок10 Барокко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4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РАБОТА\МХК\11 класс\урок№10 БАРОККО\урок10 Барокко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6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БОТА\МХК\11 класс\урок№10 БАРОККО\урок10 Барокко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0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РАБОТА\МХК\11 класс\урок№10 БАРОККО\урок10 Барокко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6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АБОТА\МХК\11 класс\урок№10 БАРОККО\урок10 Барокко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1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РАБОТА\МХК\11 класс\урок№10 БАРОККО\урок10 Барокко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7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РАБОТА\МХК\11 класс\урок№10 БАРОККО\урок10 Барокко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2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АБОТА\МХК\11 класс\урок№10 БАРОККО\урок10 Барокко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4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А\МХК\11 класс\урок№10 БАРОККО\урок10 Барокко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3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БОТА\МХК\11 класс\урок№10 БАРОККО\урок10 Барокко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4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БОТА\МХК\11 класс\урок№10 БАРОККО\урок10 Барокко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6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АБОТА\МХК\11 класс\урок№10 БАРОККО\урок10 Барокко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5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АБОТА\МХК\11 класс\урок№10 БАРОККО\урок10 Барокко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3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РАБОТА\МХК\11 класс\урок№10 БАРОККО\урок10 Барокко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26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2015-01-11T08:30:55Z</dcterms:created>
  <dcterms:modified xsi:type="dcterms:W3CDTF">2015-01-11T08:34:13Z</dcterms:modified>
</cp:coreProperties>
</file>