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3" r:id="rId3"/>
    <p:sldId id="267" r:id="rId4"/>
    <p:sldId id="266" r:id="rId5"/>
    <p:sldId id="271" r:id="rId6"/>
    <p:sldId id="272" r:id="rId7"/>
    <p:sldId id="273" r:id="rId8"/>
    <p:sldId id="281" r:id="rId9"/>
    <p:sldId id="282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75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D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68" d="100"/>
          <a:sy n="68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78812" cy="900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916113"/>
            <a:ext cx="4062412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25" y="1916113"/>
            <a:ext cx="4064000" cy="4321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aam.ru/detskijsad/razvlechenie-zhavoronki-priletite-vesnu-krasnu-prinesite.html" TargetMode="External"/><Relationship Id="rId2" Type="http://schemas.openxmlformats.org/officeDocument/2006/relationships/hyperlink" Target="http://www.babyblog.ru/community/post/fiesta/3454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1%D0%BA%D0%BB%D0%B0%D0%B4%20%D0%B0%D0%BD%D0%B8%D0%BC%D0%B0%D1%86%D0%B8%D0%B9&amp;uinfo=sw-1263-sh-880-fw-1021-fh-598-pd-1" TargetMode="External"/><Relationship Id="rId5" Type="http://schemas.openxmlformats.org/officeDocument/2006/relationships/hyperlink" Target="http://images.yandex.ru/yandsearch?text=&#1082;&#1072;&#1088;&#1090;&#1080;&#1085;&#1082;&#1080;%20&#1074;&#1077;&#1089;&#1085;&#1072;%20&#1087;&#1088;&#1080;&#1088;&#1086;&#1076;&#1072;&amp;stype=image&amp;lr=63&amp;noreask=1&amp;source=wiz&amp;uinfo=sw-1263-sh-880-fw-1" TargetMode="External"/><Relationship Id="rId4" Type="http://schemas.openxmlformats.org/officeDocument/2006/relationships/hyperlink" Target="http://clubs.ya.ru/4611686018427462730/replies.xml?item_no=47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827088" y="800064"/>
            <a:ext cx="7453312" cy="2255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2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083" y="800064"/>
            <a:ext cx="806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8442" name="Picture 10" descr="http://img.beatrisa.ru/forums/monthly_05_2010/user3243/post119157_img1_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2168"/>
            <a:ext cx="2022258" cy="175262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7415" y="1438275"/>
            <a:ext cx="836147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Сценарий внеклассного мероприятия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для 3 - 4 класса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«Здравствуй, Весна – красна!»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Подготовила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Добровольская Марина Александровна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МХК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МАОУ «Средняя общеобразовательная школа №11»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ород Усть-Илимск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836577"/>
            <a:ext cx="8280000" cy="684150"/>
          </a:xfrm>
        </p:spPr>
        <p:txBody>
          <a:bodyPr/>
          <a:lstStyle/>
          <a:p>
            <a:r>
              <a:rPr lang="ru-RU" dirty="0" smtClean="0"/>
              <a:t>7 апреля – Благовещение </a:t>
            </a:r>
            <a:br>
              <a:rPr lang="ru-RU" dirty="0" smtClean="0"/>
            </a:br>
            <a:r>
              <a:rPr lang="ru-RU" dirty="0" smtClean="0"/>
              <a:t>(бабий праздник)</a:t>
            </a:r>
            <a:endParaRPr lang="ru-RU" dirty="0"/>
          </a:p>
        </p:txBody>
      </p:sp>
      <p:pic>
        <p:nvPicPr>
          <p:cNvPr id="32770" name="Picture 2" descr="http://missia.od.ua/uploads/posts/2011-08/1314342790_39561413_novyy-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82" y="2552688"/>
            <a:ext cx="3617604" cy="363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orthodox.etel.ru/Photo/2009/Galleris/20090409uralmash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083" y="2078019"/>
            <a:ext cx="4316409" cy="287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1055655"/>
            <a:ext cx="8280000" cy="465072"/>
          </a:xfrm>
        </p:spPr>
        <p:txBody>
          <a:bodyPr/>
          <a:lstStyle/>
          <a:p>
            <a:r>
              <a:rPr lang="ru-RU" dirty="0" smtClean="0"/>
              <a:t>18 апреля - День </a:t>
            </a:r>
            <a:r>
              <a:rPr lang="ru-RU" dirty="0" err="1" smtClean="0"/>
              <a:t>Федулы</a:t>
            </a:r>
            <a:r>
              <a:rPr lang="ru-RU" dirty="0" smtClean="0"/>
              <a:t> - ветреника</a:t>
            </a:r>
            <a:endParaRPr lang="ru-RU" dirty="0"/>
          </a:p>
        </p:txBody>
      </p:sp>
      <p:pic>
        <p:nvPicPr>
          <p:cNvPr id="30722" name="Picture 2" descr="http://www.stihi.ru/pics/2013/01/29/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7733" y="2151045"/>
            <a:ext cx="4272021" cy="3564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1055655"/>
            <a:ext cx="8280000" cy="4650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28 апреля - Пудов день или день пчеловода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://auroratel.net/wp-content/uploads/2012/05/razvedeniye-pch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13" y="1895454"/>
            <a:ext cx="6572340" cy="362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www.chastnik.ru/wp-content/uploads/2012/09/0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7" y="3502026"/>
            <a:ext cx="3468735" cy="2601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946116"/>
            <a:ext cx="8280000" cy="57461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апреля – день Ирины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рассадницы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doska.sib70.ru/loadfiles/moduls/doska/bigfoto/eadc0771-c095-418b-8a0e-14b3c259b2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629" y="2078019"/>
            <a:ext cx="4418073" cy="331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im4-tub-ru.yandex.net/i?id=391632112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31" y="1639863"/>
            <a:ext cx="1213857" cy="1611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www.supersadovnik.ru/site_images/00000083/00065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806" y="4305312"/>
            <a:ext cx="1910318" cy="150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mg.mota.ru/upload/wallpapers/2009/07/16/09/04/11197/flowers_455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34" y="1420840"/>
            <a:ext cx="6024645" cy="45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мая –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mif.meerin.ru/pic/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34" y="1420785"/>
            <a:ext cx="5620193" cy="456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мая – Луков день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rasteniya-lecarstvennie.ru/uploads/posts/2012-01/1325591444_sorta-l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50" y="1384272"/>
            <a:ext cx="3429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life.style.it/CACHE/users/f/FrancescaP67/Image/cipoll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66759"/>
            <a:ext cx="1128714" cy="238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68313" y="982629"/>
            <a:ext cx="8278812" cy="5381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 мая – День Епифана в красном сарафане</a:t>
            </a:r>
          </a:p>
        </p:txBody>
      </p:sp>
      <p:pic>
        <p:nvPicPr>
          <p:cNvPr id="9224" name="Picture 8" descr="http://shadow.fisher.spb.ru/forums/file.php?a=preview&amp;fid=44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51" y="1968480"/>
            <a:ext cx="5221359" cy="3916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 descr="http://malahov-plus.com/uploads/posts/2010-04/1271884002_fi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241" y="4414851"/>
            <a:ext cx="2154267" cy="157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www.stihi.ru/pics/2007/07/05-1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53" y="1457298"/>
            <a:ext cx="1606572" cy="221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982629"/>
            <a:ext cx="8278812" cy="53819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 мая – пришёл Пахом, запахло теплом</a:t>
            </a:r>
          </a:p>
        </p:txBody>
      </p:sp>
      <p:pic>
        <p:nvPicPr>
          <p:cNvPr id="2050" name="Picture 2" descr="http://www.karevskiy.ru/_ph/14/2/48580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47" y="1895454"/>
            <a:ext cx="5586489" cy="411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800064"/>
            <a:ext cx="8280000" cy="5400764"/>
          </a:xfrm>
        </p:spPr>
        <p:txBody>
          <a:bodyPr/>
          <a:lstStyle/>
          <a:p>
            <a:r>
              <a:rPr lang="ru-RU" sz="1800" b="1" dirty="0" smtClean="0"/>
              <a:t>Используемая литература:</a:t>
            </a:r>
            <a:endParaRPr lang="ru-RU" sz="1800" dirty="0" smtClean="0"/>
          </a:p>
          <a:p>
            <a:r>
              <a:rPr lang="ru-RU" sz="1800" u="sng" dirty="0" smtClean="0">
                <a:hlinkClick r:id="rId2"/>
              </a:rPr>
              <a:t>http://www.babyblog.ru/community/post/fiesta/345428</a:t>
            </a:r>
            <a:endParaRPr lang="ru-RU" sz="1800" dirty="0" smtClean="0"/>
          </a:p>
          <a:p>
            <a:r>
              <a:rPr lang="ru-RU" sz="1800" u="sng" dirty="0" smtClean="0">
                <a:hlinkClick r:id="rId3"/>
              </a:rPr>
              <a:t>http://www.maaam.ru/detskijsad/razvlechenie-zhavoronki-priletite-vesnu-krasnu-prinesite.html</a:t>
            </a:r>
            <a:endParaRPr lang="ru-RU" sz="1800" dirty="0" smtClean="0"/>
          </a:p>
          <a:p>
            <a:r>
              <a:rPr lang="ru-RU" sz="1800" u="sng" dirty="0" smtClean="0">
                <a:hlinkClick r:id="rId4"/>
              </a:rPr>
              <a:t>http://clubs.ya.ru/4611686018427462730/replies.xml?item_no=4798</a:t>
            </a:r>
            <a:endParaRPr lang="ru-RU" sz="1800" u="sng" dirty="0" smtClean="0"/>
          </a:p>
          <a:p>
            <a:r>
              <a:rPr lang="en-US" sz="1800" dirty="0" smtClean="0">
                <a:hlinkClick r:id="rId5"/>
              </a:rPr>
              <a:t>http://images.yandex.ru/yandsearch?text=</a:t>
            </a:r>
            <a:r>
              <a:rPr lang="ru-RU" sz="1800" dirty="0" smtClean="0">
                <a:hlinkClick r:id="rId5"/>
              </a:rPr>
              <a:t>картинки%20весна%20природа&amp;</a:t>
            </a:r>
            <a:r>
              <a:rPr lang="en-US" sz="1800" dirty="0" err="1" smtClean="0">
                <a:hlinkClick r:id="rId5"/>
              </a:rPr>
              <a:t>stype</a:t>
            </a:r>
            <a:r>
              <a:rPr lang="en-US" sz="1800" dirty="0" smtClean="0">
                <a:hlinkClick r:id="rId5"/>
              </a:rPr>
              <a:t>=</a:t>
            </a:r>
            <a:r>
              <a:rPr lang="en-US" sz="1800" dirty="0" err="1" smtClean="0">
                <a:hlinkClick r:id="rId5"/>
              </a:rPr>
              <a:t>image&amp;lr</a:t>
            </a:r>
            <a:r>
              <a:rPr lang="en-US" sz="1800" dirty="0" smtClean="0">
                <a:hlinkClick r:id="rId5"/>
              </a:rPr>
              <a:t>=63&amp;noreask=1&amp;source=</a:t>
            </a:r>
            <a:r>
              <a:rPr lang="en-US" sz="1800" dirty="0" err="1" smtClean="0">
                <a:hlinkClick r:id="rId5"/>
              </a:rPr>
              <a:t>wiz&amp;uinfo</a:t>
            </a:r>
            <a:r>
              <a:rPr lang="en-US" sz="1800" dirty="0" smtClean="0">
                <a:hlinkClick r:id="rId5"/>
              </a:rPr>
              <a:t>=sw-1263-sh-880-fw-1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http://images.yandex.ru/yandsearch?text=%D1%81%D0%BA%D0%BB%D0%B0%D0%B4%20%D0%B0%D0%BD%D0%B8%D0%BC%D0%B0%D1%86%D0%B8%D0%B9&amp;uinfo=sw-1263-sh-880-fw-1021-fh-598-pd-1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 flipV="1">
            <a:off x="8748713" y="1412875"/>
            <a:ext cx="144462" cy="144463"/>
          </a:xfrm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Arial" charset="0"/>
                <a:cs typeface="Arial Unicode MS" pitchFamily="34" charset="-128"/>
              </a:rPr>
            </a:br>
            <a:endParaRPr lang="ru-RU" sz="4000" smtClean="0">
              <a:solidFill>
                <a:schemeClr val="tx1"/>
              </a:solidFill>
              <a:latin typeface="Arial" charset="0"/>
              <a:cs typeface="Arial Unicode MS" pitchFamily="34" charset="-128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827088" y="800064"/>
            <a:ext cx="7453312" cy="2255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2"/>
              </a:avLst>
            </a:prstTxWarp>
          </a:bodyPr>
          <a:lstStyle/>
          <a:p>
            <a:pPr algn="ctr"/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083" y="800064"/>
            <a:ext cx="8069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Здравствуй, Весна – красна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!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9" name="Picture 7" descr="http://margaritova.ru/wp-content/gallery/av/8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007" y="1525373"/>
            <a:ext cx="4637525" cy="360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img.beatrisa.ru/forums/monthly_05_2010/user3243/post119157_img1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168"/>
            <a:ext cx="2022258" cy="1752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Текст 4"/>
          <p:cNvSpPr>
            <a:spLocks noGrp="1"/>
          </p:cNvSpPr>
          <p:nvPr>
            <p:ph type="body" sz="quarter" idx="10"/>
          </p:nvPr>
        </p:nvSpPr>
        <p:spPr>
          <a:xfrm>
            <a:off x="847674" y="800064"/>
            <a:ext cx="7864526" cy="1204929"/>
          </a:xfrm>
        </p:spPr>
        <p:txBody>
          <a:bodyPr/>
          <a:lstStyle/>
          <a:p>
            <a:pPr marL="107950" indent="-32385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 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капельник,</a:t>
            </a:r>
          </a:p>
          <a:p>
            <a:pPr marL="107950" indent="-323850"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весновей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грачевник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" indent="-323850">
              <a:lnSpc>
                <a:spcPct val="80000"/>
              </a:lnSpc>
              <a:buFont typeface="Wingdings" pitchFamily="2" charset="2"/>
              <a:buNone/>
            </a:pPr>
            <a:endParaRPr lang="ru-RU" sz="4400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marL="107950" indent="-323850">
              <a:lnSpc>
                <a:spcPct val="80000"/>
              </a:lnSpc>
              <a:buFont typeface="Wingdings" pitchFamily="2" charset="2"/>
              <a:buNone/>
            </a:pPr>
            <a:endParaRPr lang="ru-RU" sz="4400" dirty="0" smtClean="0">
              <a:solidFill>
                <a:srgbClr val="0D0D0D"/>
              </a:solidFill>
              <a:latin typeface="Arial" charset="0"/>
              <a:cs typeface="Arial" charset="0"/>
            </a:endParaRPr>
          </a:p>
        </p:txBody>
      </p:sp>
      <p:pic>
        <p:nvPicPr>
          <p:cNvPr id="4103" name="Picture 7" descr="http://img1.liveinternet.ru/images/attach/c/2/71/362/7136274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577" y="1931967"/>
            <a:ext cx="5148333" cy="4022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Текст 3"/>
          <p:cNvSpPr>
            <a:spLocks noGrp="1"/>
          </p:cNvSpPr>
          <p:nvPr>
            <p:ph type="body" sz="quarter" idx="10"/>
          </p:nvPr>
        </p:nvSpPr>
        <p:spPr>
          <a:xfrm flipV="1">
            <a:off x="8388350" y="1844675"/>
            <a:ext cx="323850" cy="36513"/>
          </a:xfrm>
        </p:spPr>
        <p:txBody>
          <a:bodyPr/>
          <a:lstStyle/>
          <a:p>
            <a:endParaRPr lang="ru-RU" smtClean="0">
              <a:solidFill>
                <a:srgbClr val="0D0D0D"/>
              </a:solidFill>
              <a:cs typeface="Arial" charset="0"/>
            </a:endParaRPr>
          </a:p>
          <a:p>
            <a:endParaRPr lang="ru-RU" smtClean="0">
              <a:solidFill>
                <a:srgbClr val="0D0D0D"/>
              </a:solidFill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марта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Грачевники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www.globallab.ru/_data/mim_media_results/22495/dsc0635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986" y="1676376"/>
            <a:ext cx="6025193" cy="40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http://www.lesnympheas.org/images/aniois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40341"/>
            <a:ext cx="723900" cy="55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2185" y="909603"/>
            <a:ext cx="8280000" cy="61112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марта – день прилёта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белого аиста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greenmama.ru/dn_images/01/20/41/17/1235593176aist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34" y="1858941"/>
            <a:ext cx="6243723" cy="419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68313" y="617499"/>
            <a:ext cx="8278812" cy="1314468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 марта – День Василия - капельника</a:t>
            </a:r>
          </a:p>
        </p:txBody>
      </p:sp>
      <p:pic>
        <p:nvPicPr>
          <p:cNvPr id="13314" name="Picture 2" descr="http://school33.edu.kh.ua/files2/images/animashki/%D0%B2%D0%B5%D1%81%D0%BD%D0%B0.gif?size=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960" y="1785915"/>
            <a:ext cx="5696028" cy="4275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68313" y="1201707"/>
            <a:ext cx="8278812" cy="31911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 марта – Сорок сороков или Жаворонки</a:t>
            </a:r>
          </a:p>
        </p:txBody>
      </p:sp>
      <p:pic>
        <p:nvPicPr>
          <p:cNvPr id="8198" name="Picture 6" descr="http://img1.liveinternet.ru/images/attach/c/5/88/910/88910021_4709286_78287157_zhavoron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46" y="1639863"/>
            <a:ext cx="2154267" cy="144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900igr.net/datai/prazdniki/Prazdniki-mesjatsa/0011-019-ZHavoronki-zhavoro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79" y="2260584"/>
            <a:ext cx="3622662" cy="2972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://vkusnoed.info/uploads/recipe/recepty_vypechki/na-sretenie-gospodne-pekut-rannix-ptashek_8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948" y="3355974"/>
            <a:ext cx="3687813" cy="256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1019142"/>
            <a:ext cx="8280000" cy="50158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Апрель –солнечник, цветень, водолей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://img1.liveinternet.ru/images/attach/c/1/57/537/57537432_ap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1968480"/>
            <a:ext cx="5184846" cy="388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апреля – День Лешего</a:t>
            </a:r>
            <a:endParaRPr lang="ru-RU" dirty="0"/>
          </a:p>
        </p:txBody>
      </p:sp>
      <p:pic>
        <p:nvPicPr>
          <p:cNvPr id="33794" name="Picture 2" descr="http://www.razrusitelmifov.ru/_si/0/26163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25" y="1420785"/>
            <a:ext cx="5759926" cy="460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166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 </vt:lpstr>
      <vt:lpstr>Слайд 3</vt:lpstr>
      <vt:lpstr>17 марта - Грачевники</vt:lpstr>
      <vt:lpstr>19 марта – день прилёта  белого аиста</vt:lpstr>
      <vt:lpstr>20 марта – День Василия - капельника</vt:lpstr>
      <vt:lpstr>22 марта – Сорок сороков или Жаворонки</vt:lpstr>
      <vt:lpstr>Апрель –солнечник, цветень, водолей</vt:lpstr>
      <vt:lpstr>1 апреля – День Лешего</vt:lpstr>
      <vt:lpstr>7 апреля – Благовещение  (бабий праздник)</vt:lpstr>
      <vt:lpstr>18 апреля - День Федулы - ветреника</vt:lpstr>
      <vt:lpstr> 28 апреля - Пудов день или день пчеловода</vt:lpstr>
      <vt:lpstr>29 апреля – день Ирины рассадницы</vt:lpstr>
      <vt:lpstr>Май - травень</vt:lpstr>
      <vt:lpstr>4 мая – День Прокла</vt:lpstr>
      <vt:lpstr>5 мая – Луков день</vt:lpstr>
      <vt:lpstr>25 мая – День Епифана в красном сарафане</vt:lpstr>
      <vt:lpstr>27 мая – пришёл Пахом, запахло теплом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1</cp:lastModifiedBy>
  <cp:revision>72</cp:revision>
  <dcterms:created xsi:type="dcterms:W3CDTF">2011-07-06T07:21:00Z</dcterms:created>
  <dcterms:modified xsi:type="dcterms:W3CDTF">2015-02-05T15:11:18Z</dcterms:modified>
</cp:coreProperties>
</file>