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1" r:id="rId10"/>
    <p:sldId id="270" r:id="rId11"/>
    <p:sldId id="265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31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15E6-BE98-4ACE-A773-8E61AF9743A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3BC5-40F2-4542-86D2-72BEB7846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farm2.static.flickr.com/1115/730332915_32b577d7b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pelkin.ru/uploads/images/%EB%EE%E3%EE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homosapiens.lt/images/Imports/2500035472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p.userapi.com/c418724/v418724349/3852/l0YuW2mrHzg.jpg" TargetMode="External"/><Relationship Id="rId3" Type="http://schemas.openxmlformats.org/officeDocument/2006/relationships/hyperlink" Target="http://www.sdoto.com/icerikResimler/466817566_urbbiz12.jpg" TargetMode="External"/><Relationship Id="rId7" Type="http://schemas.openxmlformats.org/officeDocument/2006/relationships/hyperlink" Target="http://img89.imageshack.us/img89/1045/borsig1847.jpg" TargetMode="External"/><Relationship Id="rId2" Type="http://schemas.openxmlformats.org/officeDocument/2006/relationships/hyperlink" Target="http://kolyan.net/uploads/posts/2008-11/thumbs/1225524397_4796654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yarepin.ru/cms.ashx?req=Image&amp;imageid=8a689abc-4405-4c44-b45f-d128a6e37fff" TargetMode="External"/><Relationship Id="rId5" Type="http://schemas.openxmlformats.org/officeDocument/2006/relationships/hyperlink" Target="http://engschool18.ru/uploads/posts/2011-12/1324577870_rrrrr4.jpg" TargetMode="External"/><Relationship Id="rId4" Type="http://schemas.openxmlformats.org/officeDocument/2006/relationships/hyperlink" Target="http://www.webdesignhot.com/wp-content/uploads/2010/06/ConceptualSymbolofaGreenEarthGlobeGraphics3_thumb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mosapiens.lt/images/Imports/25000354724" TargetMode="External"/><Relationship Id="rId3" Type="http://schemas.openxmlformats.org/officeDocument/2006/relationships/hyperlink" Target="http://900igr.net/datai/ekologija/Slovo-ekologija/0025-037-Fabriki-i-zavody.jpg" TargetMode="External"/><Relationship Id="rId7" Type="http://schemas.openxmlformats.org/officeDocument/2006/relationships/hyperlink" Target="http://farm2.static.flickr.com/1115/730332915_32b577d7b6.jpg" TargetMode="External"/><Relationship Id="rId2" Type="http://schemas.openxmlformats.org/officeDocument/2006/relationships/hyperlink" Target="http://900igr.net/datai/ekologija/Ekologicheskaja-situatsija-Rossii/0007-009-Vyrubka-les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19.privet.ru/lr/0b192ba302e2bc280561f136405b7eab" TargetMode="External"/><Relationship Id="rId5" Type="http://schemas.openxmlformats.org/officeDocument/2006/relationships/hyperlink" Target="http://silabas.files.wordpress.com/2011/11/2009-07-01_onu-discutira-sobre-adaptacoes-ao-aquecimento-global_gg.jpg" TargetMode="External"/><Relationship Id="rId4" Type="http://schemas.openxmlformats.org/officeDocument/2006/relationships/hyperlink" Target="http://medprep.info/img/herb/822_878_3.jpg" TargetMode="External"/><Relationship Id="rId9" Type="http://schemas.openxmlformats.org/officeDocument/2006/relationships/hyperlink" Target="http://www.sapelkin.ru/uploads/images/%EB%EE%E3%E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doto.com/icerikResimler/466817566_urbbiz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kolyan.net/uploads/posts/2008-11/thumbs/1225524397_47966541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ebdesignhot.com/wp-content/uploads/2010/06/ConceptualSymbolofaGreenEarthGlobeGraphics3_thumb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gschool18.ru/uploads/posts/2011-12/1324577870_rrrrr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89.imageshack.us/img89/1045/borsig18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lyarepin.ru/cms.ashx?req=Image&amp;imageid=8a689abc-4405-4c44-b45f-d128a6e37ff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p.userapi.com/c418724/v418724349/3852/l0YuW2mrHz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edprep.info/img/herb/822_878_3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900igr.net/datai/ekologija/Ekologicheskaja-situatsija-Rossii/0007-009-Vyrubka-les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labas.files.wordpress.com/2011/11/2009-07-01_onu-discutira-sobre-adaptacoes-ao-aquecimento-global_gg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stat19.privet.ru/lr/0b192ba302e2bc280561f136405b7eab" TargetMode="External"/><Relationship Id="rId4" Type="http://schemas.openxmlformats.org/officeDocument/2006/relationships/hyperlink" Target="http://900igr.net/datai/ekologija/Slovo-ekologija/0025-037-Fabriki-i-zavody.jpg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Урок обществознания  в 6 классе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>     Человек, о</a:t>
            </a:r>
            <a:r>
              <a:rPr lang="ru-RU" dirty="0" smtClean="0"/>
              <a:t>бщество</a:t>
            </a:r>
            <a:r>
              <a:rPr lang="ru-RU" dirty="0" smtClean="0"/>
              <a:t>, природа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7500990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          Учитель обществознания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МОУ СОШ №7 г. Балашова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Сукманова</a:t>
            </a:r>
            <a:r>
              <a:rPr lang="ru-RU" sz="2400" dirty="0" smtClean="0">
                <a:solidFill>
                  <a:schemeClr val="tx1"/>
                </a:solidFill>
              </a:rPr>
              <a:t> Елена Сергеевна  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Охрана природы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6072230" cy="1857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5800" baseline="1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500" baseline="16000" dirty="0" smtClean="0">
                <a:latin typeface="Times New Roman" pitchFamily="18" charset="0"/>
                <a:cs typeface="Times New Roman" pitchFamily="18" charset="0"/>
              </a:rPr>
              <a:t>   В 1948 г. учреждён  Всемирный Союз Охраны Природы, широкую известность </a:t>
            </a:r>
          </a:p>
          <a:p>
            <a:pPr algn="ctr">
              <a:buNone/>
            </a:pPr>
            <a:r>
              <a:rPr lang="ru-RU" sz="6500" baseline="16000" dirty="0" smtClean="0">
                <a:latin typeface="Times New Roman" pitchFamily="18" charset="0"/>
                <a:cs typeface="Times New Roman" pitchFamily="18" charset="0"/>
              </a:rPr>
              <a:t>получила международная общественная организация «Гринпис».  </a:t>
            </a:r>
          </a:p>
          <a:p>
            <a:pPr>
              <a:buNone/>
            </a:pPr>
            <a:endParaRPr lang="ru-RU" sz="6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3214686"/>
            <a:ext cx="6143668" cy="2214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endParaRPr lang="ru-RU" sz="36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В России приняты законодательные акты, определяющие правила  экологического поведения промышленных предприятий, организаций, граждан ( Конституция РФ, Закон «Об охране окружающей среды»)</a:t>
            </a:r>
            <a:endParaRPr lang="ru-RU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arm2.static.flickr.com/1115/730332915_32b577d7b6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85794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omosapiens.lt/images/Imports/2500035472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071810"/>
            <a:ext cx="1571636" cy="18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apelkin.ru/uploads/images/%EB%EE%E3%EE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143512"/>
            <a:ext cx="185738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Задание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Спорят 2 шестиклассника. Один заявляет, что  ребёнок ничего не может сделать для охраны окружающей среды, это задача для серьезных организаций и взрослых людей. Другой возражает, что каждый, даже ребёнок,  в деле защиты природы может сделать что-то полезное.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Кого вы поддерживаете в споре и почему?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Домашнее задание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 6, вопросы.</a:t>
            </a:r>
          </a:p>
          <a:p>
            <a:pPr>
              <a:buNone/>
            </a:pPr>
            <a:r>
              <a:rPr lang="ru-RU" dirty="0" smtClean="0"/>
              <a:t>    Составить памятку «Основные правила отношения человека к природе»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Литература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500" dirty="0" smtClean="0"/>
              <a:t>1. Кравченко А.И., Певцова Е.А.</a:t>
            </a:r>
          </a:p>
          <a:p>
            <a:pPr>
              <a:buNone/>
            </a:pPr>
            <a:r>
              <a:rPr lang="ru-RU" sz="3500" dirty="0" smtClean="0"/>
              <a:t>     Обществознание: учебник для 6 класса общеобразовательных  учреждений. – 12-е изд. – М.: ООО «ТИД «Русское слово – РС», 2009.</a:t>
            </a:r>
          </a:p>
          <a:p>
            <a:pPr>
              <a:buNone/>
            </a:pPr>
            <a:r>
              <a:rPr lang="ru-RU" sz="3500" dirty="0" smtClean="0"/>
              <a:t>2  </a:t>
            </a:r>
            <a:r>
              <a:rPr lang="ru-RU" sz="3500" dirty="0" err="1" smtClean="0"/>
              <a:t>Хромова</a:t>
            </a:r>
            <a:r>
              <a:rPr lang="ru-RU" sz="3500" dirty="0" smtClean="0"/>
              <a:t> И.С.</a:t>
            </a:r>
          </a:p>
          <a:p>
            <a:pPr>
              <a:buNone/>
            </a:pPr>
            <a:r>
              <a:rPr lang="ru-RU" sz="3500" dirty="0" smtClean="0"/>
              <a:t>    Рабочая тетрадь по обществознанию. К учебнику  А.И. Кравченко, Е.А Певцовой «Обществознание». 6 класс. – 6-е изд. – М.: ООО «ТИД «Русское слово – РС», 2010.</a:t>
            </a:r>
          </a:p>
          <a:p>
            <a:r>
              <a:rPr lang="ru-RU" sz="3500" u="sng" dirty="0" smtClean="0">
                <a:hlinkClick r:id="rId2"/>
              </a:rPr>
              <a:t> http://</a:t>
            </a:r>
            <a:r>
              <a:rPr lang="ru-RU" sz="3600" u="sng" dirty="0" smtClean="0">
                <a:hlinkClick r:id="rId2"/>
              </a:rPr>
              <a:t>kolyan.net/uploads/posts/2008-11/thumbs/1225524397_479665410.jpg</a:t>
            </a:r>
            <a:endParaRPr lang="ru-RU" sz="3600" dirty="0" smtClean="0"/>
          </a:p>
          <a:p>
            <a:r>
              <a:rPr lang="ru-RU" sz="3600" u="sng" dirty="0" smtClean="0">
                <a:hlinkClick r:id="rId3"/>
              </a:rPr>
              <a:t>http://www.sdoto.com/icerikResimler/466817566_urbbiz12.jpg</a:t>
            </a:r>
            <a:endParaRPr lang="ru-RU" sz="3600" dirty="0" smtClean="0"/>
          </a:p>
          <a:p>
            <a:r>
              <a:rPr lang="ru-RU" sz="3600" u="sng" dirty="0" smtClean="0">
                <a:hlinkClick r:id="rId4"/>
              </a:rPr>
              <a:t>http://www.webdesignhot.com/wp-content/uploads/2010/06/ConceptualSymbolofaGreenEarthGlobeGraphics3_thumb.jpg</a:t>
            </a:r>
            <a:endParaRPr lang="ru-RU" sz="3600" dirty="0" smtClean="0"/>
          </a:p>
          <a:p>
            <a:r>
              <a:rPr lang="ru-RU" sz="3600" u="sng" dirty="0" smtClean="0">
                <a:hlinkClick r:id="rId5"/>
              </a:rPr>
              <a:t>http://engschool18.ru/uploads/posts/2011-12/1324577870_rrrrr4.jpg</a:t>
            </a:r>
            <a:endParaRPr lang="ru-RU" sz="3600" dirty="0" smtClean="0"/>
          </a:p>
          <a:p>
            <a:r>
              <a:rPr lang="ru-RU" sz="3600" u="sng" dirty="0" smtClean="0">
                <a:hlinkClick r:id="rId6"/>
              </a:rPr>
              <a:t>http://ilyarepin.ru/cms.ashx?req=Image&amp;imageid=8a689abc-4405-4c44-b45f-d128a6e37fff</a:t>
            </a:r>
            <a:endParaRPr lang="ru-RU" sz="3600" dirty="0" smtClean="0"/>
          </a:p>
          <a:p>
            <a:r>
              <a:rPr lang="ru-RU" sz="3600" u="sng" dirty="0" smtClean="0">
                <a:hlinkClick r:id="rId7"/>
              </a:rPr>
              <a:t>http://img89.imageshack.us/img89/1045/borsig1847.jpg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 </a:t>
            </a:r>
            <a:r>
              <a:rPr lang="ru-RU" sz="3600" u="sng" dirty="0" smtClean="0">
                <a:hlinkClick r:id="rId8"/>
              </a:rPr>
              <a:t> http://pp.userapi.com/c418724/v418724349/3852/l0YuW2mrHzg.jpg</a:t>
            </a:r>
            <a:endParaRPr lang="ru-RU" sz="3600" dirty="0" smtClean="0"/>
          </a:p>
          <a:p>
            <a:endParaRPr lang="ru-RU" sz="29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hlinkClick r:id="rId2"/>
              </a:rPr>
              <a:t>http://900igr.net/datai/ekologija/Ekologicheskaja-situatsija-Rossii/0007-009-Vyrubka-lesov.jpg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http://900igr.net/datai/ekologija/Slovo-ekologija/0025-037-Fabriki-i-zavody.jpg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http://medprep.info/img/herb/822_878_3.jpg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http://silabas.files.wordpress.com/2011/11/2009-07-01_onu-discutira-sobre-adaptacoes-ao-aquecimento-global_gg.jpg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http://stat19.privet.ru/lr/0b192ba302e2bc280561f136405b7eab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http://farm2.static.flickr.com/1115/730332915_32b577d7b6.jpg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http://www.homosapiens.lt/images/Imports/25000354724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http://www.sapelkin.ru/uploads/images/%EB%EE%E3%EE.jpg</a:t>
            </a:r>
            <a:r>
              <a:rPr lang="ru-RU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Взаимосвязь человека, природы и общества.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Человек  одновременно живёт на природе и в обществе, являясь биологическим и социальным </a:t>
            </a:r>
          </a:p>
          <a:p>
            <a:pPr>
              <a:buNone/>
            </a:pPr>
            <a:r>
              <a:rPr lang="ru-RU" sz="2800" dirty="0" smtClean="0"/>
              <a:t>     существом</a:t>
            </a:r>
            <a:endParaRPr lang="ru-RU" sz="2800" dirty="0"/>
          </a:p>
        </p:txBody>
      </p:sp>
      <p:pic>
        <p:nvPicPr>
          <p:cNvPr id="4" name="Рисунок 3" descr="http://www.sdoto.com/icerikResimler/466817566_urbbiz12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4205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olyan.net/uploads/posts/2008-11/thumbs/1225524397_479665410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3357562"/>
            <a:ext cx="3571900" cy="27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969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такое природа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286908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Природа</a:t>
            </a:r>
            <a:r>
              <a:rPr lang="ru-RU" dirty="0" smtClean="0"/>
              <a:t> – естественная среда обитания</a:t>
            </a:r>
          </a:p>
          <a:p>
            <a:pPr>
              <a:buNone/>
            </a:pPr>
            <a:r>
              <a:rPr lang="ru-RU" dirty="0" smtClean="0"/>
              <a:t>    человека.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Природа </a:t>
            </a:r>
            <a:r>
              <a:rPr lang="ru-RU" dirty="0" smtClean="0"/>
              <a:t> -  биосфера или активная оболочка Земли,  создающая  жизнь на нашей планете.  </a:t>
            </a:r>
            <a:endParaRPr lang="ru-RU" dirty="0"/>
          </a:p>
        </p:txBody>
      </p:sp>
      <p:pic>
        <p:nvPicPr>
          <p:cNvPr id="6" name="Рисунок 5" descr="http://www.webdesignhot.com/wp-content/uploads/2010/06/ConceptualSymbolofaGreenEarthGlobeGraphics3_thumb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86190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Взаимодействие человеческого общества и природы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ранних этапах истории  человек приспосабливался к природе и не мог </a:t>
            </a:r>
          </a:p>
          <a:p>
            <a:pPr>
              <a:buNone/>
            </a:pPr>
            <a:r>
              <a:rPr lang="ru-RU" dirty="0" smtClean="0"/>
              <a:t>    нанести серьёзного вреда.</a:t>
            </a:r>
            <a:endParaRPr lang="ru-RU" dirty="0"/>
          </a:p>
        </p:txBody>
      </p:sp>
      <p:pic>
        <p:nvPicPr>
          <p:cNvPr id="4" name="Рисунок 3" descr="http://engschool18.ru/uploads/posts/2011-12/1324577870_rrrrr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286124"/>
            <a:ext cx="482442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5"/>
            <a:ext cx="5286412" cy="57864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переходом основной части человечества к производящему хозяйству состояние природы начало ухудшаться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Средние века выросло население, распространились  металлические орудия труда, развивалось кораблестроение, строительство</a:t>
            </a:r>
            <a:endParaRPr lang="ru-RU" dirty="0"/>
          </a:p>
        </p:txBody>
      </p:sp>
      <p:pic>
        <p:nvPicPr>
          <p:cNvPr id="4" name="Рисунок 3" descr="http://img89.imageshack.us/img89/1045/borsig1847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681421" cy="2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lyarepin.ru/cms.ashx?req=Image&amp;imageid=8a689abc-4405-4c44-b45f-d128a6e37fff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71480"/>
            <a:ext cx="3500462" cy="261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9001188" cy="335758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Научно-техническая революция и индустриализация привели в </a:t>
            </a:r>
            <a:r>
              <a:rPr lang="en-US" sz="3600" dirty="0" smtClean="0"/>
              <a:t>XX </a:t>
            </a:r>
            <a:r>
              <a:rPr lang="ru-RU" sz="3600" dirty="0" smtClean="0"/>
              <a:t>в. к нарушению естественной среды обитания человека , к назреванию конфликта между человеком и природой – </a:t>
            </a:r>
            <a:r>
              <a:rPr lang="ru-RU" sz="3600" dirty="0" smtClean="0">
                <a:solidFill>
                  <a:srgbClr val="FF0000"/>
                </a:solidFill>
              </a:rPr>
              <a:t>экологическому кризису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pp.userapi.com/c418724/v418724349/3852/l0YuW2mrHzg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3571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Какие последствия экологического </a:t>
            </a:r>
            <a:br>
              <a:rPr lang="ru-RU" sz="3600" dirty="0" smtClean="0"/>
            </a:br>
            <a:r>
              <a:rPr lang="ru-RU" sz="3600" dirty="0" smtClean="0"/>
              <a:t>кризиса изображены на данных иллюстрациях ?</a:t>
            </a:r>
            <a:endParaRPr lang="ru-RU" sz="3600" dirty="0"/>
          </a:p>
        </p:txBody>
      </p:sp>
      <p:pic>
        <p:nvPicPr>
          <p:cNvPr id="4" name="Содержимое 3" descr="http://900igr.net/datai/ekologija/Ekologicheskaja-situatsija-Rossii/0007-009-Vyrubka-lesov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datai/ekologija/Slovo-ekologija/0025-037-Fabriki-i-zavody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14488"/>
            <a:ext cx="2714631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ilabas.files.wordpress.com/2011/11/2009-07-01_onu-discutira-sobre-adaptacoes-ao-aquecimento-global_gg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500570"/>
            <a:ext cx="2857520" cy="20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prep.info/img/herb/822_878_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143380"/>
            <a:ext cx="1714512" cy="2139130"/>
          </a:xfrm>
          <a:prstGeom prst="rect">
            <a:avLst/>
          </a:prstGeom>
          <a:noFill/>
        </p:spPr>
      </p:pic>
      <p:pic>
        <p:nvPicPr>
          <p:cNvPr id="8" name="Рисунок 7" descr="http://stat19.privet.ru/lr/0b192ba302e2bc280561f136405b7eab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450057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Опасность экологического кризиса: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Сокращение площади лесов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Сокращение площади земель, пригодных для сельского хозяйства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климатические  изменения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уменьшается разнообразие животного и растительного мира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Загрязнение природной среды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78674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Меры по защите окружающей </a:t>
            </a:r>
          </a:p>
          <a:p>
            <a:pPr algn="ctr"/>
            <a:r>
              <a:rPr lang="ru-RU" sz="4000" dirty="0" smtClean="0"/>
              <a:t>среды</a:t>
            </a:r>
            <a:endParaRPr lang="ru-RU" sz="4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00166" y="1643050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1643050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82" y="1643050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2571744"/>
            <a:ext cx="2714644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Создать новую технику, которая сократит отходы производства или сделает производство  безотходным.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2571744"/>
            <a:ext cx="2071702" cy="2714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Борьба против голода и болезней.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2571744"/>
            <a:ext cx="2571768" cy="2714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Разработка безопасных  способов переработки токсичных  и радиоактивных отходов.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425</Words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Урок обществознания  в 6 классе                 Человек, общество, природа          </vt:lpstr>
      <vt:lpstr>Взаимосвязь человека, природы и общества.</vt:lpstr>
      <vt:lpstr>Что такое природа </vt:lpstr>
      <vt:lpstr>Взаимодействие человеческого общества и природы</vt:lpstr>
      <vt:lpstr>Слайд 5</vt:lpstr>
      <vt:lpstr> Научно-техническая революция и индустриализация привели в XX в. к нарушению естественной среды обитания человека , к назреванию конфликта между человеком и природой – экологическому кризису</vt:lpstr>
      <vt:lpstr>Какие последствия экологического  кризиса изображены на данных иллюстрациях ?</vt:lpstr>
      <vt:lpstr>Опасность экологического кризиса:</vt:lpstr>
      <vt:lpstr>Слайд 9</vt:lpstr>
      <vt:lpstr>           Охрана природы </vt:lpstr>
      <vt:lpstr>Задание </vt:lpstr>
      <vt:lpstr>Домашнее задание </vt:lpstr>
      <vt:lpstr>Литература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</dc:title>
  <dc:creator>Елена</dc:creator>
  <cp:lastModifiedBy>Елена</cp:lastModifiedBy>
  <cp:revision>47</cp:revision>
  <dcterms:created xsi:type="dcterms:W3CDTF">2013-10-24T14:43:27Z</dcterms:created>
  <dcterms:modified xsi:type="dcterms:W3CDTF">2013-11-05T11:16:49Z</dcterms:modified>
</cp:coreProperties>
</file>