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52;&#1072;&#1089;&#1090;&#1077;&#1088;-&#1082;&#1083;&#1072;&#1089;&#1089;%20&#1052;&#1080;&#1093;&#1077;&#1077;&#1074;&#1072;%20&#1045;&#1083;&#1077;&#1085;&#1072;%20&#1040;&#1085;&#1072;&#1090;&#1086;&#1083;&#1100;&#1077;&#1074;&#1085;&#1072;\&#1053;&#1077;&#1078;&#1085;&#1099;&#1081;%20&#1072;&#1088;&#1086;&#1084;&#1072;&#1090;%20&#1074;&#1077;&#1089;&#1085;&#1099;.&#1064;&#1086;&#1087;&#1077;&#1085;,%20&#1074;&#1072;&#1083;&#1100;&#1089;-&#1084;&#1091;&#1079;&#1099;&#1082;&#1086;&#1090;&#1077;&#1088;&#1072;&#1087;&#1080;&#1103;.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2;&#1072;&#1089;&#1090;&#1077;&#1088;-&#1082;&#1083;&#1072;&#1089;&#1089;%20&#1052;&#1080;&#1093;&#1077;&#1077;&#1074;&#1072;%20&#1045;&#1083;&#1077;&#1085;&#1072;%20&#1040;&#1085;&#1072;&#1090;&#1086;&#1083;&#1100;&#1077;&#1074;&#1085;&#1072;\Detskie_pesni_-_U_zhirafa_pyatna_pyatna_pyatnyshki_vezde_(get-tune.net).mp3" TargetMode="Externa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52;&#1072;&#1089;&#1090;&#1077;&#1088;-&#1082;&#1083;&#1072;&#1089;&#1089;%20&#1052;&#1080;&#1093;&#1077;&#1077;&#1074;&#1072;%20&#1045;&#1083;&#1077;&#1085;&#1072;%20&#1040;&#1085;&#1072;&#1090;&#1086;&#1083;&#1100;&#1077;&#1074;&#1085;&#1072;\tanez_mal_utjat\tanez_mal_utjat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52;&#1072;&#1089;&#1090;&#1077;&#1088;-&#1082;&#1083;&#1072;&#1089;&#1089;%20&#1052;&#1080;&#1093;&#1077;&#1077;&#1074;&#1072;%20&#1045;&#1083;&#1077;&#1085;&#1072;%20&#1040;&#1085;&#1072;&#1090;&#1086;&#1083;&#1100;&#1077;&#1074;&#1085;&#1072;\&#1055;&#1045;&#1057;&#1045;&#1053;&#1050;&#1040;-&#1047;&#1040;&#1056;&#1071;&#1044;&#1050;&#1040;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52;&#1072;&#1089;&#1090;&#1077;&#1088;-&#1082;&#1083;&#1072;&#1089;&#1089;%20&#1052;&#1080;&#1093;&#1077;&#1077;&#1074;&#1072;%20&#1045;&#1083;&#1077;&#1085;&#1072;%20&#1040;&#1085;&#1072;&#1090;&#1086;&#1083;&#1100;&#1077;&#1074;&#1085;&#1072;\&#1052;&#1091;&#1079;&#1099;&#1082;&#1086;&#1090;&#1077;&#1088;&#1072;&#1087;&#1080;&#1103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069.jpg"/>
          <p:cNvPicPr>
            <a:picLocks noGrp="1" noChangeAspect="1"/>
          </p:cNvPicPr>
          <p:nvPr>
            <p:ph idx="1"/>
          </p:nvPr>
        </p:nvPicPr>
        <p:blipFill>
          <a:blip r:embed="rId2"/>
          <a:srcRect l="5263" t="14414" r="2105" b="27773"/>
          <a:stretch>
            <a:fillRect/>
          </a:stretch>
        </p:blipFill>
        <p:spPr>
          <a:xfrm>
            <a:off x="500034" y="0"/>
            <a:ext cx="7982824" cy="6858000"/>
          </a:xfr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узыкотерапия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Нежный аромат весны.Шопен, вальс-музыкотерапия.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42985"/>
            <a:ext cx="9144000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7878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16-Abissinka-abis-den-006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7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383-kantemiir-0045-D-D-K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Логоритмическая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гимнастика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etskie_pesni_-_U_zhirafa_pyatna_pyatna_pyatnyshki_vezde_(get-tune.net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714356"/>
            <a:ext cx="304800" cy="304800"/>
          </a:xfrm>
          <a:prstGeom prst="rect">
            <a:avLst/>
          </a:prstGeom>
        </p:spPr>
      </p:pic>
      <p:pic>
        <p:nvPicPr>
          <p:cNvPr id="5" name="Рисунок 4" descr="67873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071546"/>
            <a:ext cx="7000924" cy="560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итмотерапия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anez_mal_utja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4163" y="1600200"/>
            <a:ext cx="603408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оздоровительные интегрированные упражнения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072462" cy="35893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Мы надули шар воздушный,            	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Оставляя пальцы прижатыми друг к другу,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Вот  такой большой –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большой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        	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отводят ладони, образуя шарик.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Отпустили его в небо,                     	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Поднимают руки вверх.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Помахали вслед рукой.                     	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Прощально машут рукой.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Полетел воздушный шарик               	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Качают поднятыми руками вправо – влево.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Прямо в небо к облакам,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 за сук он зацепился,                    	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Прижимают ладони друг к другу.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Лопнул, хлопнул – БАМ!                  	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Опускают руки и хлопают 1раз в ладоши.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 –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…..                                 	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Произносят на продолжительном выдохе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 			звук «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ш-ш-ш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Динамические паузы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ПЕСЕНКА-ЗАРЯДК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438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узыкотерапия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297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14</Words>
  <PresentationFormat>Экран (4:3)</PresentationFormat>
  <Paragraphs>15</Paragraphs>
  <Slides>10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Логоритмическая гимнастика</vt:lpstr>
      <vt:lpstr>Ритмотерапия</vt:lpstr>
      <vt:lpstr>оздоровительные интегрированные упражнения</vt:lpstr>
      <vt:lpstr>Динамические паузы</vt:lpstr>
      <vt:lpstr>Слайд 9</vt:lpstr>
      <vt:lpstr>Музыкотерапия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</cp:lastModifiedBy>
  <cp:revision>4</cp:revision>
  <dcterms:modified xsi:type="dcterms:W3CDTF">2014-04-02T23:02:38Z</dcterms:modified>
</cp:coreProperties>
</file>