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C4600-8B7F-46AF-98C5-23E28C7B88F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0F9C-91B8-4B54-8B35-5487F9F8D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8F2F-1145-4617-BCDF-0633169EB10C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FAD48-4514-4B98-B652-A00E1B2EC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6480-B789-4315-8F1B-1BDDBBF77BA5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55EC9-AC43-48B2-A054-8F34203E1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416AA-B0E9-4FD9-9EBB-6AF32AB0FC73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584E-CE77-4F72-83D8-5A327EE04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12E4-27FB-4B4B-BDC4-DA19C4BB01AE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83F9-68F6-4D0D-976A-8C6710341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A14EB-FAF9-463D-90F1-72646863C854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D4AC5-9C56-4FCB-A3C9-D2ED63654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2E68-4030-4E4C-BDBC-49DE088B001E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135F7-785B-4292-91E2-F7324C969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8F1C7-62AF-4F5A-B983-D0D0D1A629D2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6E88C-C5D4-402E-A02B-7D8FBB427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311A-107C-4E18-8426-578BD2910C82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E0B5-014A-4347-BA60-A1A8A2CCC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19C46-6A45-4216-A16B-F2758CE7F6D0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020F-9CBD-45DF-A936-8E42397E7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381F8-4A3A-42AD-AFAE-FD2B55C4F067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3B2D-CC24-4E3C-BA42-A20129746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60C2A3-94D3-47F4-B93A-06A9BAE20D4E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9B9AA9-711A-42B3-BA5E-41180078A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документ 7"/>
          <p:cNvSpPr/>
          <p:nvPr userDrawn="1"/>
        </p:nvSpPr>
        <p:spPr>
          <a:xfrm>
            <a:off x="179388" y="188913"/>
            <a:ext cx="8785225" cy="6669087"/>
          </a:xfrm>
          <a:prstGeom prst="flowChart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Рисунок 8" descr="10-1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188913"/>
            <a:ext cx="87852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564904"/>
            <a:ext cx="511256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</a:rPr>
              <a:t>Савченко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</a:rPr>
              <a:t>Любовь Дмитриевна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321" t="10941" r="2750" b="37400"/>
          <a:stretch/>
        </p:blipFill>
        <p:spPr>
          <a:xfrm>
            <a:off x="5940152" y="2132856"/>
            <a:ext cx="2664296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23528" y="5085184"/>
            <a:ext cx="4824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музыки гимназии №8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Мурманска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сканирование000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2"/>
          <a:stretch/>
        </p:blipFill>
        <p:spPr bwMode="auto">
          <a:xfrm>
            <a:off x="395536" y="260648"/>
            <a:ext cx="532859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6" descr="сканирование000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/>
          <a:stretch/>
        </p:blipFill>
        <p:spPr bwMode="auto">
          <a:xfrm>
            <a:off x="395536" y="2390015"/>
            <a:ext cx="532859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95536" y="4519382"/>
            <a:ext cx="8064896" cy="2149978"/>
            <a:chOff x="971600" y="3645024"/>
            <a:chExt cx="8172400" cy="2224478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46"/>
            <a:stretch/>
          </p:blipFill>
          <p:spPr bwMode="auto">
            <a:xfrm>
              <a:off x="971600" y="3645024"/>
              <a:ext cx="3911826" cy="222447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536" y="3645024"/>
              <a:ext cx="4448464" cy="22244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14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Любовь</cp:lastModifiedBy>
  <cp:revision>16</cp:revision>
  <dcterms:created xsi:type="dcterms:W3CDTF">2013-12-04T14:53:15Z</dcterms:created>
  <dcterms:modified xsi:type="dcterms:W3CDTF">2014-04-01T16:23:13Z</dcterms:modified>
</cp:coreProperties>
</file>