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2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59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6600"/>
    <a:srgbClr val="0033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6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6FE687-DE17-4C11-A465-D6B251E226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7945-664B-4E9F-B8A5-5CECBA0D3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5522-40C6-4113-8EB8-FA2AF171D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0E493A-36B4-4DA7-A949-814C06D6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D73AB0-B00D-4678-BF13-DDB7B3F3BC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AD041A-6F10-42E4-BAF0-6853A46E91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CB89D3-BD1E-4E81-8291-D811EA62B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17AA84-523A-441E-86CE-F6EC703C80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B318C-95A3-4DB2-8791-F8DDB5E2DC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0EEF9-7E20-43DE-8690-1B6BE6133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4FA23-1BC0-46B8-9CC1-81EFCB5D97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0B4044E-41CD-4026-9ECE-60F4A34E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7.xml"/><Relationship Id="rId18" Type="http://schemas.openxmlformats.org/officeDocument/2006/relationships/audio" Target="../media/audio3.wav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13.xml"/><Relationship Id="rId17" Type="http://schemas.openxmlformats.org/officeDocument/2006/relationships/slide" Target="slide14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2.xml"/><Relationship Id="rId5" Type="http://schemas.openxmlformats.org/officeDocument/2006/relationships/audio" Target="../media/audio1.wav"/><Relationship Id="rId15" Type="http://schemas.openxmlformats.org/officeDocument/2006/relationships/slide" Target="slide9.xml"/><Relationship Id="rId10" Type="http://schemas.openxmlformats.org/officeDocument/2006/relationships/audio" Target="../media/audio2.wav"/><Relationship Id="rId4" Type="http://schemas.openxmlformats.org/officeDocument/2006/relationships/slide" Target="slide8.xml"/><Relationship Id="rId9" Type="http://schemas.openxmlformats.org/officeDocument/2006/relationships/slide" Target="slide11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511" y="683696"/>
            <a:ext cx="8775974" cy="4230470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«Русские народные песни»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80" y="0"/>
            <a:ext cx="7543800" cy="2003183"/>
          </a:xfrm>
        </p:spPr>
        <p:txBody>
          <a:bodyPr/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Как переводиться слово «фольклор»?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15364" name="AutoShape 4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1922111" y="5319210"/>
            <a:ext cx="4866115" cy="1057994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народная мудрость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AutoShape 6">
            <a:hlinkClick r:id="" action="ppaction://noaction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1922111" y="2337936"/>
            <a:ext cx="4866115" cy="990110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 народов мира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">
            <a:hlinkClick r:id="" action="ppaction://noaction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1922111" y="3744035"/>
            <a:ext cx="4866115" cy="1057994"/>
          </a:xfrm>
          <a:prstGeom prst="actionButtonBlank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народная музыка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771775" y="1179513"/>
            <a:ext cx="427513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01675" y="549275"/>
            <a:ext cx="14843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106488" y="4508500"/>
            <a:ext cx="14843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507163" y="4598988"/>
            <a:ext cx="14843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551613" y="954088"/>
            <a:ext cx="14843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393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360" y="6038850"/>
            <a:ext cx="1080815" cy="585788"/>
          </a:xfrm>
          <a:prstGeom prst="actionButtonHom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163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55000" cy="1576387"/>
          </a:xfrm>
        </p:spPr>
        <p:txBody>
          <a:bodyPr/>
          <a:lstStyle/>
          <a:p>
            <a:pPr algn="ctr"/>
            <a:r>
              <a:rPr lang="ru-RU" sz="6000" b="1" dirty="0">
                <a:latin typeface="Monotype Corsiva" pitchFamily="66" charset="0"/>
              </a:rPr>
              <a:t>От какого слова произошла «частушка»?</a:t>
            </a:r>
          </a:p>
        </p:txBody>
      </p:sp>
      <p:sp>
        <p:nvSpPr>
          <p:cNvPr id="17412" name="AutoShape 4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2536428" y="1989137"/>
            <a:ext cx="4028281" cy="1214437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частый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AutoShape 5">
            <a:hlinkClick r:id="" action="ppaction://noaction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2536428" y="3654425"/>
            <a:ext cx="4028281" cy="1214438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медленный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AutoShape 6">
            <a:hlinkClick r:id="" action="ppaction://noaction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2536427" y="5319210"/>
            <a:ext cx="4028281" cy="1214438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шуточный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3636"/>
            <a:ext cx="8301038" cy="2250314"/>
          </a:xfrm>
        </p:spPr>
        <p:txBody>
          <a:bodyPr/>
          <a:lstStyle/>
          <a:p>
            <a:pPr algn="ctr"/>
            <a:r>
              <a:rPr lang="ru-RU" b="1" dirty="0">
                <a:latin typeface="Monotype Corsiva" pitchFamily="66" charset="0"/>
              </a:rPr>
              <a:t>Какую русскую народную песню использовал </a:t>
            </a:r>
            <a:r>
              <a:rPr lang="ru-RU" b="1" dirty="0" err="1">
                <a:latin typeface="Monotype Corsiva" pitchFamily="66" charset="0"/>
              </a:rPr>
              <a:t>П.И.Чайковский</a:t>
            </a:r>
            <a:r>
              <a:rPr lang="ru-RU" b="1" dirty="0">
                <a:latin typeface="Monotype Corsiva" pitchFamily="66" charset="0"/>
              </a:rPr>
              <a:t> в симфонии № 4?</a:t>
            </a:r>
          </a:p>
        </p:txBody>
      </p:sp>
      <p:sp>
        <p:nvSpPr>
          <p:cNvPr id="18436" name="AutoShape 4">
            <a:hlinkClick r:id="" action="ppaction://noaction" highlightClick="1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2412368" y="2393885"/>
            <a:ext cx="4533812" cy="1214438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«Тонкая рябина»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AutoShape 5">
            <a:hlinkClick r:id="" action="ppaction://noaction" highlightClick="1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2412368" y="5420991"/>
            <a:ext cx="4533812" cy="1214437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«Светит месяц»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AutoShape 6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2412368" y="3924300"/>
            <a:ext cx="4533812" cy="1214438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 поле берёза стояла»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Oval 4"/>
          <p:cNvSpPr>
            <a:spLocks noChangeArrowheads="1"/>
          </p:cNvSpPr>
          <p:nvPr/>
        </p:nvSpPr>
        <p:spPr bwMode="auto">
          <a:xfrm rot="-1262301">
            <a:off x="5337175" y="3878263"/>
            <a:ext cx="1395413" cy="9461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 rot="-1392507">
            <a:off x="1736725" y="4329113"/>
            <a:ext cx="1439863" cy="900112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3114676" y="1358900"/>
            <a:ext cx="0" cy="31956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686550" y="998538"/>
            <a:ext cx="0" cy="31956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3132138" y="954088"/>
            <a:ext cx="3554412" cy="4048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3132138" y="1179513"/>
            <a:ext cx="3554412" cy="4048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62938" y="5949950"/>
            <a:ext cx="674687" cy="674688"/>
          </a:xfrm>
          <a:prstGeom prst="actionButtonHom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bronze01_up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6277508"/>
            <a:ext cx="791580" cy="5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Nature_Flowers__000621_7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65" y="4529779"/>
            <a:ext cx="3077049" cy="2307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 rot="-706063">
            <a:off x="330200" y="1487488"/>
            <a:ext cx="8551863" cy="400526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706063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УРА!!!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706063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 ПОБЕДОЙ!!!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760" cy="3893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00" cy="1628799"/>
          </a:xfrm>
        </p:spPr>
        <p:txBody>
          <a:bodyPr/>
          <a:lstStyle/>
          <a:p>
            <a:pPr algn="ctr"/>
            <a:r>
              <a:rPr lang="ru-RU" sz="5400" b="1" dirty="0" smtClean="0">
                <a:latin typeface="Monotype Corsiva" pitchFamily="66" charset="0"/>
              </a:rPr>
              <a:t>Что является главным героем в лирических народных песнях?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6" name="AutoShape 4">
            <a:hlinkClick r:id="" action="ppaction://noaction" highlightClick="1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2411759" y="1989137"/>
            <a:ext cx="4028281" cy="1214437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4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2411760" y="3699030"/>
            <a:ext cx="4028281" cy="1214437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">
            <a:hlinkClick r:id="" action="ppaction://noaction" highlightClick="1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2411760" y="5364213"/>
            <a:ext cx="4028281" cy="1214437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солдаты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57412"/>
              </p:ext>
            </p:extLst>
          </p:nvPr>
        </p:nvGraphicFramePr>
        <p:xfrm>
          <a:off x="19268" y="0"/>
          <a:ext cx="9124732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183"/>
                <a:gridCol w="2281183"/>
                <a:gridCol w="2281183"/>
                <a:gridCol w="2281183"/>
              </a:tblGrid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3300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  <p:sp>
        <p:nvSpPr>
          <p:cNvPr id="2073" name="AutoShape 2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1493" y="346428"/>
            <a:ext cx="1349375" cy="1441450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6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2288" y="2798763"/>
            <a:ext cx="1349375" cy="1441450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7" name="AutoShape 29">
            <a:hlinkClick r:id="rId4" action="ppaction://hlinksldjump" highlightClick="1">
              <a:snd r:embed="rId5" name="explode.wav"/>
            </a:hlinkClick>
          </p:cNvPr>
          <p:cNvSpPr>
            <a:spLocks noChangeArrowheads="1"/>
          </p:cNvSpPr>
          <p:nvPr/>
        </p:nvSpPr>
        <p:spPr bwMode="auto">
          <a:xfrm>
            <a:off x="2772567" y="2798763"/>
            <a:ext cx="1349375" cy="1441450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8" name="AutoShape 3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72568" y="346428"/>
            <a:ext cx="1349375" cy="1441450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9" name="AutoShape 3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18805" y="346428"/>
            <a:ext cx="1349375" cy="1441450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0" name="AutoShape 3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62310" y="346428"/>
            <a:ext cx="1349375" cy="1441450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1" name="AutoShape 33">
            <a:hlinkClick r:id="rId9" action="ppaction://hlinksldjump" highlightClick="1">
              <a:snd r:embed="rId10" name="drumroll.wav"/>
            </a:hlinkClick>
          </p:cNvPr>
          <p:cNvSpPr>
            <a:spLocks noChangeArrowheads="1"/>
          </p:cNvSpPr>
          <p:nvPr/>
        </p:nvSpPr>
        <p:spPr bwMode="auto">
          <a:xfrm>
            <a:off x="519200" y="4958783"/>
            <a:ext cx="1349375" cy="1441450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2" name="AutoShape 3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71775" y="4959350"/>
            <a:ext cx="1349375" cy="1441450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3" name="AutoShape 3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90229" y="4962878"/>
            <a:ext cx="1349375" cy="1441450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5" name="AutoShape 3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62310" y="4958783"/>
            <a:ext cx="1349375" cy="1441450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6" name="AutoShape 38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62310" y="2754313"/>
            <a:ext cx="1349375" cy="1441450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7" name="AutoShape 39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90230" y="2754313"/>
            <a:ext cx="1349375" cy="1441450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1" name="AutoShape 53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9513" y="6400233"/>
            <a:ext cx="645818" cy="377473"/>
          </a:xfrm>
          <a:prstGeom prst="actionButtonEnd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" name="Управляющая кнопка: звук 2">
            <a:hlinkClick r:id="rId17" action="ppaction://hlinksldjump" highlightClick="1">
              <a:snd r:embed="rId18" name="applause.wav"/>
            </a:hlinkClick>
          </p:cNvPr>
          <p:cNvSpPr/>
          <p:nvPr/>
        </p:nvSpPr>
        <p:spPr>
          <a:xfrm>
            <a:off x="4218714" y="2033845"/>
            <a:ext cx="747415" cy="540060"/>
          </a:xfrm>
          <a:prstGeom prst="actionButtonSou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305" y="143635"/>
            <a:ext cx="8255000" cy="1801037"/>
          </a:xfrm>
        </p:spPr>
        <p:txBody>
          <a:bodyPr/>
          <a:lstStyle/>
          <a:p>
            <a:pPr algn="ctr"/>
            <a:r>
              <a:rPr lang="ru-RU" sz="6000" b="1" dirty="0">
                <a:latin typeface="Monotype Corsiva" pitchFamily="66" charset="0"/>
              </a:rPr>
              <a:t>Кто сочинял русские народные песни?</a:t>
            </a:r>
          </a:p>
        </p:txBody>
      </p:sp>
      <p:sp>
        <p:nvSpPr>
          <p:cNvPr id="7172" name="AutoShape 4">
            <a:hlinkClick r:id="" action="ppaction://noaction" highlightClick="1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2772355" y="2068948"/>
            <a:ext cx="3644900" cy="1173430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композиторы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AutoShape 6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2816805" y="3924339"/>
            <a:ext cx="3600450" cy="1079836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крестьяне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AutoShape 8">
            <a:hlinkClick r:id="" action="ppaction://noaction" highlightClick="1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2816805" y="5488278"/>
            <a:ext cx="3600450" cy="1080120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учёные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45005" y="0"/>
            <a:ext cx="9144000" cy="1711325"/>
          </a:xfrm>
        </p:spPr>
        <p:txBody>
          <a:bodyPr/>
          <a:lstStyle/>
          <a:p>
            <a:pPr algn="ctr"/>
            <a:r>
              <a:rPr lang="ru-RU" sz="4800" b="1" dirty="0">
                <a:latin typeface="Monotype Corsiva" pitchFamily="66" charset="0"/>
              </a:rPr>
              <a:t>Какие инструменты использовали в русских народных песнях?</a:t>
            </a:r>
          </a:p>
        </p:txBody>
      </p:sp>
      <p:sp>
        <p:nvSpPr>
          <p:cNvPr id="8196" name="AutoShape 4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2594793" y="1898830"/>
            <a:ext cx="4320620" cy="1175774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элементарные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AutoShape 13">
            <a:hlinkClick r:id="" action="ppaction://noaction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2591781" y="3338990"/>
            <a:ext cx="4320620" cy="1228759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электроинструменты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AutoShape 15">
            <a:hlinkClick r:id="" action="ppaction://noaction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2594793" y="4869160"/>
            <a:ext cx="4320620" cy="1711325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инструменты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симфонического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оркестра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051050" y="1223963"/>
            <a:ext cx="4994275" cy="40052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+ 1</a:t>
            </a:r>
          </a:p>
        </p:txBody>
      </p:sp>
      <p:sp>
        <p:nvSpPr>
          <p:cNvPr id="1024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02370" y="6039291"/>
            <a:ext cx="1035255" cy="629798"/>
          </a:xfrm>
          <a:prstGeom prst="actionButtonHom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55000" cy="1441450"/>
          </a:xfrm>
        </p:spPr>
        <p:txBody>
          <a:bodyPr/>
          <a:lstStyle/>
          <a:p>
            <a:pPr algn="ctr"/>
            <a:r>
              <a:rPr lang="ru-RU" sz="5400" b="1" dirty="0">
                <a:latin typeface="Monotype Corsiva" pitchFamily="66" charset="0"/>
              </a:rPr>
              <a:t>Какой инструмент является элементарным?</a:t>
            </a:r>
          </a:p>
        </p:txBody>
      </p:sp>
      <p:sp>
        <p:nvSpPr>
          <p:cNvPr id="11268" name="AutoShape 4">
            <a:hlinkClick r:id="" action="ppaction://noaction" highlightClick="1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2374122" y="2033588"/>
            <a:ext cx="4074318" cy="1214438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балалайка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AutoShape 5">
            <a:hlinkClick r:id="" action="ppaction://noaction" highlightClick="1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2374121" y="3662796"/>
            <a:ext cx="4074318" cy="1214438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гусли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AutoShape 6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2391581" y="5274205"/>
            <a:ext cx="4056859" cy="1214437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трещотка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55000" cy="1485900"/>
          </a:xfrm>
        </p:spPr>
        <p:txBody>
          <a:bodyPr/>
          <a:lstStyle/>
          <a:p>
            <a:pPr algn="ctr"/>
            <a:r>
              <a:rPr lang="ru-RU" sz="5400" b="1" dirty="0">
                <a:latin typeface="Monotype Corsiva" pitchFamily="66" charset="0"/>
              </a:rPr>
              <a:t>Какой танец не является русским народным?</a:t>
            </a:r>
          </a:p>
        </p:txBody>
      </p:sp>
      <p:sp>
        <p:nvSpPr>
          <p:cNvPr id="12292" name="AutoShape 4">
            <a:hlinkClick r:id="" action="ppaction://noaction" highlightClick="1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2625328" y="3626818"/>
            <a:ext cx="4028281" cy="1214438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«Калинка»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AutoShape 5">
            <a:hlinkClick r:id="" action="ppaction://noaction" highlightClick="1">
              <a:snd r:embed="rId2" name="chimes.wav"/>
            </a:hlinkClick>
          </p:cNvPr>
          <p:cNvSpPr>
            <a:spLocks noChangeArrowheads="1"/>
          </p:cNvSpPr>
          <p:nvPr/>
        </p:nvSpPr>
        <p:spPr bwMode="auto">
          <a:xfrm>
            <a:off x="2625327" y="5184195"/>
            <a:ext cx="4028281" cy="1214438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«Светит месяц»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AutoShape 6">
            <a:hlinkClick r:id="rId3" action="ppaction://hlinksldjump" highlightClick="1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2625328" y="1989137"/>
            <a:ext cx="4028281" cy="1214437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«Вальс»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376363" y="728663"/>
            <a:ext cx="6526212" cy="5040312"/>
          </a:xfrm>
          <a:prstGeom prst="curvedLeftArrow">
            <a:avLst>
              <a:gd name="adj1" fmla="val 20000"/>
              <a:gd name="adj2" fmla="val 40000"/>
              <a:gd name="adj3" fmla="val 43160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02575" y="6084295"/>
            <a:ext cx="990600" cy="540343"/>
          </a:xfrm>
          <a:prstGeom prst="actionButtonHome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0550" cy="1485900"/>
          </a:xfrm>
        </p:spPr>
        <p:txBody>
          <a:bodyPr/>
          <a:lstStyle/>
          <a:p>
            <a:pPr algn="ctr"/>
            <a:r>
              <a:rPr lang="ru-RU" sz="5400" b="1" dirty="0">
                <a:latin typeface="Monotype Corsiva" pitchFamily="66" charset="0"/>
              </a:rPr>
              <a:t>Сколько лет служили </a:t>
            </a:r>
            <a:r>
              <a:rPr lang="ru-RU" sz="5400" b="1" dirty="0" smtClean="0">
                <a:latin typeface="Monotype Corsiva" pitchFamily="66" charset="0"/>
              </a:rPr>
              <a:t>солдаты </a:t>
            </a:r>
            <a:r>
              <a:rPr lang="ru-RU" sz="5400" b="1" dirty="0">
                <a:latin typeface="Monotype Corsiva" pitchFamily="66" charset="0"/>
              </a:rPr>
              <a:t>в армии </a:t>
            </a:r>
            <a:r>
              <a:rPr lang="ru-RU" sz="5400" b="1" dirty="0" smtClean="0">
                <a:latin typeface="Monotype Corsiva" pitchFamily="66" charset="0"/>
              </a:rPr>
              <a:t> Древней Руси?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14340" name="AutoShape 4">
            <a:hlinkClick r:id="rId2" action="ppaction://hlinksldjump" highlightClick="1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3137712" y="3808603"/>
            <a:ext cx="2925325" cy="877249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лет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AutoShape 5">
            <a:hlinkClick r:id="" action="ppaction://noaction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3131840" y="2348880"/>
            <a:ext cx="2925325" cy="940361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лет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AutoShape 6">
            <a:hlinkClick r:id="" action="ppaction://noaction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3138766" y="5274205"/>
            <a:ext cx="2925325" cy="810090"/>
          </a:xfrm>
          <a:prstGeom prst="actionButtonBlank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лет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195</TotalTime>
  <Words>147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Monotype Corsiva</vt:lpstr>
      <vt:lpstr>Palatino Linotype</vt:lpstr>
      <vt:lpstr>Times New Roman</vt:lpstr>
      <vt:lpstr>Verdana</vt:lpstr>
      <vt:lpstr>Wingdings</vt:lpstr>
      <vt:lpstr>Базовая</vt:lpstr>
      <vt:lpstr>игра  «Русские народные песни»</vt:lpstr>
      <vt:lpstr>Презентация PowerPoint</vt:lpstr>
      <vt:lpstr>Кто сочинял русские народные песни?</vt:lpstr>
      <vt:lpstr>Какие инструменты использовали в русских народных песнях?</vt:lpstr>
      <vt:lpstr>Презентация PowerPoint</vt:lpstr>
      <vt:lpstr>Какой инструмент является элементарным?</vt:lpstr>
      <vt:lpstr>Какой танец не является русским народным?</vt:lpstr>
      <vt:lpstr>Презентация PowerPoint</vt:lpstr>
      <vt:lpstr>Сколько лет служили солдаты в армии  Древней Руси?</vt:lpstr>
      <vt:lpstr>Как переводиться слово «фольклор»?</vt:lpstr>
      <vt:lpstr>Презентация PowerPoint</vt:lpstr>
      <vt:lpstr>От какого слова произошла «частушка»?</vt:lpstr>
      <vt:lpstr>Какую русскую народную песню использовал П.И.Чайковский в симфонии № 4?</vt:lpstr>
      <vt:lpstr>Презентация PowerPoint</vt:lpstr>
      <vt:lpstr>Презентация PowerPoint</vt:lpstr>
      <vt:lpstr>Презентация PowerPoint</vt:lpstr>
      <vt:lpstr>Что является главным героем в лирических народных песнях?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Любаша</dc:creator>
  <cp:lastModifiedBy>Любовь</cp:lastModifiedBy>
  <cp:revision>49</cp:revision>
  <dcterms:created xsi:type="dcterms:W3CDTF">2008-11-06T18:22:58Z</dcterms:created>
  <dcterms:modified xsi:type="dcterms:W3CDTF">2014-03-31T08:39:26Z</dcterms:modified>
</cp:coreProperties>
</file>