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  <p:sldId id="263" r:id="rId9"/>
    <p:sldId id="264" r:id="rId10"/>
    <p:sldId id="267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4FF85-D3A9-4327-AA57-9B1E716D1E55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67F7-B370-4596-96DB-11BCD383E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4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67F7-B370-4596-96DB-11BCD383EAC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9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2C52-2AFA-4971-8B62-08D1ED29DC2C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C4B7-6FF3-4D39-88E0-12C0AA0AD3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hyperlink" Target="http://modern-opera.com/wp-content/uploads/2011/12/001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hyperlink" Target="http://modern-opera.com/wp-content/uploads/2011/12/00090.jpg" TargetMode="External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001.radikal.ru/i196/1103/09/922dd951ec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91207" cy="647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flipH="1">
            <a:off x="1357259" y="5357826"/>
            <a:ext cx="778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ОПЕРНАЯ  МОЗАИКА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нрико Карузо">
            <a:hlinkClick r:id="rId2" tooltip="Энрико Карузо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475"/>
            <a:ext cx="1359480" cy="188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рио Дель Монако">
            <a:hlinkClick r:id="rId4" tooltip="Марио Дель Монако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792" y="4840477"/>
            <a:ext cx="167874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665" y="2090784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Энрике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Карузо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8936" y="4471145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Марио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Дель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Монако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"/>
          <a:stretch/>
        </p:blipFill>
        <p:spPr bwMode="auto">
          <a:xfrm>
            <a:off x="6948000" y="1485997"/>
            <a:ext cx="1908000" cy="241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0858" y="4122832"/>
            <a:ext cx="2004053" cy="150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16652"/>
            <a:ext cx="2201197" cy="164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695" y="633330"/>
            <a:ext cx="2189989" cy="164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87784" y="389867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Ф.И. Шаляпин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6617" y="5631188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С.Я. Лемешев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41510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Лучано Паваротти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077" y="4259047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Монсерат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Кабалье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2479" y="204577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Елена Образцова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758" y="155982"/>
            <a:ext cx="2072781" cy="187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791" y="5059018"/>
            <a:ext cx="1782214" cy="164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14972" y="6420332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Ирина Архипова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516652"/>
            <a:ext cx="1636555" cy="194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31840" y="450502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А. В. Нежданова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665" y="468968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Л.В. Собинов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2" y="5040498"/>
            <a:ext cx="2254394" cy="175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329325" y="149675"/>
            <a:ext cx="2763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Оперные 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знаменитости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1557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0"/>
            <a:ext cx="7281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Главные оперные театры нашей страны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530" name="Picture 2" descr="http://architector.ua/images/mainstream/katia/main_pic_big/pic_13147872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3707036" cy="250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www.turinfo.ru/images/content/1_e0e94bf583fdc5a4aa11151adb7457c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857232"/>
            <a:ext cx="3721265" cy="245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www.travel-avtodom.ru/upload/iblock/422/fasad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3939208" cy="26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3429000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Москва . Большой театр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50043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Санкт-Петербург.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Мариинский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театр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28652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Санкт-Петербург. Михайловский театр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84789"/>
            <a:ext cx="3357542" cy="223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9122" y="4577661"/>
            <a:ext cx="2784311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033323"/>
            <a:ext cx="286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Нью-Йорк. Метрополитен-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1281" y="4157251"/>
            <a:ext cx="2472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Лондон. Ковент-Гарден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090" y="4157251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Милан.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La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Scala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3935" y="2923151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Венская опера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59" y="4557361"/>
            <a:ext cx="3332629" cy="2096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26422" y="-23097"/>
            <a:ext cx="4644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Оперные театры мира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9119" y="2454617"/>
            <a:ext cx="15921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Здание Оперы 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в Сиднее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9845" y="2821518"/>
            <a:ext cx="3239870" cy="212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3183" y="692697"/>
            <a:ext cx="3345681" cy="2230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1908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onwall.ru/u/1/noty_skripichnyy_klyuch_belyy_list_fon_notnyy_stan_prev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286248" y="3429000"/>
            <a:ext cx="4643470" cy="290054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573426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к урокам музыки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5, 7 классах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темам </a:t>
            </a:r>
          </a:p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«Путешествие в музыкальный театр»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«Музыкальная драматургия»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Составлена учителем музыки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ГБОУ СОШ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№332  Невского района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Санкт-Петербурга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Проскуряковой З.О.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clck.yandex.ru/click/dtype=stred/pid=20/cid=71883/path=page-article/*http:/slovari.yandex.ru/%D1%87%D1%82%D0%BE%20%D1%82%D0%B0%D0%BA%D0%BE%D0%B5%20%D0%BE%D0%BF%D0%B5%D1%80%D0%B0/%D0%91%D0%A1%D0%AD/%D0%9E%D0%BF%D0%B5%D1%80%D0%B0/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самый богатый и сложный жанр музыки. Слово «оре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а» в переводе с итальянского буквально означает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«труд, сочинение»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этом музыкальном жанре слиты в единое целое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поэзия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драматическое искусство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вокальная и инструментальная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музыка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мимика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танцы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хореография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),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живопись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декорации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костюмы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Опера возникла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Италии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рубеже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XVI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XVII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веков.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 rot="-420000">
            <a:off x="231263" y="3326846"/>
            <a:ext cx="6643734" cy="1857388"/>
          </a:xfrm>
          <a:prstGeom prst="horizontalScroll">
            <a:avLst>
              <a:gd name="adj" fmla="val 195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-420000">
            <a:off x="611996" y="3733651"/>
            <a:ext cx="623600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«Что может  сравниться с удовольствием быть в опере?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Только удовольствие быть с друзьями...»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Арамис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из романа А.Дюма «Три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мущкетера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 rot="586412">
            <a:off x="3964860" y="4936938"/>
            <a:ext cx="4439995" cy="1643074"/>
          </a:xfrm>
          <a:prstGeom prst="horizontalScroll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595527">
            <a:off x="4392013" y="5404357"/>
            <a:ext cx="3919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«...Пора нам  в оперу  скорей!..»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А.С.Пушкин «Евгений Онегин»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uz-urok.ru/chto_tac_opera/0000029426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43008" cy="1143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71414"/>
            <a:ext cx="90316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Либретто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итал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.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Libretto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книжечка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».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полный текст музыкально-сценического сочинения, т.е. оперы, оперетты.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Либретист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тот, кто сочиняет  этот текст в стихах или прозе.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Основой  оперного либретто может быть  литературное или драматическое произведение ,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сторическое событие или народная легенда (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первоисточник)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424" name="Picture 16" descr="http://www.audiobooks.ua/pimages/84/300/1522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4"/>
            <a:ext cx="1643074" cy="2585103"/>
          </a:xfrm>
          <a:prstGeom prst="rect">
            <a:avLst/>
          </a:prstGeom>
          <a:noFill/>
        </p:spPr>
      </p:pic>
      <p:pic>
        <p:nvPicPr>
          <p:cNvPr id="17430" name="Picture 22" descr="http://www.liderknig.ru/upload/shop_3/5/0/8/item_5083/shop_items_catalog_image50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2400297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32" name="Picture 24" descr="http://www.libex.ru/dimg/5255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857364"/>
            <a:ext cx="1712404" cy="24018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436" name="Picture 28" descr="http://www.podariknigi.ru/sites/default/files/imagecache/product_full/pictures/books/1027_ob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1785950" cy="247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http://fs148.www.ex.ua/show/21747612/21747612.jpg?160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164307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http://www.novella.kz/rpic/c/e35664_w300_landscap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1693345" cy="2500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8" descr="http://www.combook.ru/pictures/1031229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71942"/>
            <a:ext cx="1571636" cy="246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0" descr="http://www.char.ru/books/1034580_Vojna_i_mir_kolichestvo_tomov_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000504"/>
            <a:ext cx="166051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06" y="142852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Увертюра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(от фр.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uverture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) –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начало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открытие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Почти каждая опера начинается с увертюры 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имфонического вступления, которое знакомит слушателя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общих чертах с содержанием будущего действия.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6" descr="http://i.mr7.ru/photos/2013/07/resize_r0CkFhcMCvdKGuLQ0AK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357694"/>
            <a:ext cx="3437229" cy="2275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fotosoyuz.ru/preview/600x600-p2owd7/i3/4rne2b/600x600,fs-UMNOV-05,90,Umn-90-04_02.jpg?fb7mwww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85926"/>
            <a:ext cx="4857744" cy="315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5357826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Место оркестра – оркестровая яма.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42852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Ария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(с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итал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– «воздух») –сольный эпизод  в опере,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основная музыкальная характеристика  главного героя оперы,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его  музыкальный  «портрет».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Часто арии предшествует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речитатив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род певучего разговора, декламации под музыку.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 герой поет свою арию, действие  останавливается.  Все слушают арию.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8" name="Picture 10" descr="http://cs6080.vk.me/u30625909/video/m_d149f22e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58" y="2714620"/>
            <a:ext cx="2500330" cy="187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http://ezhikezhik.ru/images/events/opera_snegurochka_dlya_detei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643446"/>
            <a:ext cx="298343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4643446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Ария Ивана  Сусанина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66" name="Picture 18" descr="http://www.bilettorg.ru/userfiles/image/pictures/goduno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714620"/>
            <a:ext cx="184948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143240" y="564357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Ария Бориса  Годунова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4214818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Ария  Снегурочки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www.vipticket.ru/images/generate/376-1303136433smallimg1bdf471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500438"/>
            <a:ext cx="4007442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http://s1.n1.by/sites/default/files/news/01/31/106012/12964848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3423757" cy="220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http://madeinpiter.com/wp-content/uploads/2012/09/calend01_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3866733" cy="265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2786058"/>
            <a:ext cx="4738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Массовые сцены в опере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142852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М.И. Глинка «Иван Сусанин»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142852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Н.А. Римский-Корсаков «Снегурочка»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6286520"/>
            <a:ext cx="337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П.И. Чайковский  «Евгений Онегин»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628652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А.П. Бородин «Князь Игорь»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46" name="Picture 14" descr="http://media.hearsayit.com/images/art/800px-rian-archive-855359-scene-from-mikhail-glinka-s-opera-ivan-susanin-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364305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allery-mt.narod.ru/images/opera/full/0294-01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231429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gl.weburg.net/00/events/1/4242/original/3803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364" y="2500306"/>
            <a:ext cx="2903520" cy="198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cs307200.vk.me/v307200869/552e/s-dK3yNicY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898036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http://www.opera.lv/userfiles/images/Uzvedumi/Viesizrades/pasaka_par_caru_saltan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28604"/>
            <a:ext cx="286212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8" name="Picture 12" descr="http://obzormd.com/wp-content/uploads/2011/05/wpid-76294379be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3189453" cy="180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2857496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Оперные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2928934"/>
            <a:ext cx="2953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нсамбли  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14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В.А. Моцарт  «Свадьба Фигаро»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1481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М.И.Глинка «Иван Сусанин»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4214818"/>
            <a:ext cx="327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П.И. Чайковский «Евгений Онегин»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8" y="7141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Н.А. Р-К «Сказка о царе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Салтане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1857364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В.А.Моцарт 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«Волшебная флейта»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6088559"/>
            <a:ext cx="4504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Хореография в опере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484" name="Picture 4" descr="http://www.pulse-uk.org.uk/wp-content/uploads/2013/11/Carme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714752"/>
            <a:ext cx="3797494" cy="240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test17.perm.ru/upload/photoarchive/perf_Poloveckije_plaski/Poloveckije_plaski/img_12822661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290"/>
            <a:ext cx="364561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4" name="Picture 14" descr="http://operatheatre.perm.ru/upload/2767cc3ede7592a47bd6657e3799565c/img_12822452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290"/>
            <a:ext cx="3752840" cy="2411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6" name="Picture 16" descr="http://www.usedyorkcity.com/wp-content/uploads/2012/02/tn-500_pb1allwomendancin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364333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85918" y="2786058"/>
            <a:ext cx="526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Половецкие пляски из оперы А.П. Бородина «Князь Игорь»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86124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Сцена из оперы  Дж. Гершвина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Порги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Бесс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3286124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Сцена из оперы  Ж. Бизе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Кармен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/kosmos-gorod-transport/Gorod-Teatr.files/0006-010-Mnogo-zamechatelnykh-oper-i-baletov-postavleno-po-skazk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3786214" cy="256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0"/>
            <a:ext cx="625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Декорации к оперным спектаклям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514" name="Picture 10" descr="http://afishas.ru/sites/default/files/sadk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143380"/>
            <a:ext cx="4304365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http://cyrillitsa.ru/wp-content/uploads/2013/10/%D1%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3929090" cy="251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6" name="Picture 22" descr="http://www.uralopera.ru/_gallery/photos/201302230948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150288"/>
            <a:ext cx="3786214" cy="2520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28596" y="64291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«Сказка о царе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Салтане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642918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«Снегурочка 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371475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«Пиковая дама»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371475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«Садко 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490</Words>
  <Application>Microsoft Office PowerPoint</Application>
  <PresentationFormat>Экран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Маслов М А</dc:creator>
  <cp:lastModifiedBy>Проскурякова З.О.</cp:lastModifiedBy>
  <cp:revision>40</cp:revision>
  <dcterms:created xsi:type="dcterms:W3CDTF">2014-03-28T04:14:01Z</dcterms:created>
  <dcterms:modified xsi:type="dcterms:W3CDTF">2014-04-08T11:26:19Z</dcterms:modified>
</cp:coreProperties>
</file>