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6" r:id="rId2"/>
    <p:sldId id="260" r:id="rId3"/>
    <p:sldId id="261" r:id="rId4"/>
    <p:sldId id="263" r:id="rId5"/>
    <p:sldId id="262" r:id="rId6"/>
    <p:sldId id="258" r:id="rId7"/>
    <p:sldId id="275" r:id="rId8"/>
    <p:sldId id="282" r:id="rId9"/>
    <p:sldId id="270" r:id="rId10"/>
    <p:sldId id="279" r:id="rId11"/>
    <p:sldId id="280" r:id="rId12"/>
    <p:sldId id="281" r:id="rId13"/>
    <p:sldId id="271" r:id="rId14"/>
    <p:sldId id="283" r:id="rId15"/>
    <p:sldId id="267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987C7-E88C-4624-A75A-2129EB04232A}" type="doc">
      <dgm:prSet loTypeId="urn:microsoft.com/office/officeart/2005/8/layout/target3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F867940-9A7C-459B-806D-D409B79096E4}">
      <dgm:prSet custT="1"/>
      <dgm:spPr/>
      <dgm:t>
        <a:bodyPr/>
        <a:lstStyle/>
        <a:p>
          <a:pPr algn="l" rtl="0"/>
          <a:r>
            <a:rPr lang="ru-RU" sz="4000" b="1" dirty="0" smtClean="0"/>
            <a:t>Г.Г. Кравцова </a:t>
          </a:r>
          <a:endParaRPr lang="ru-RU" sz="4000" dirty="0"/>
        </a:p>
      </dgm:t>
    </dgm:pt>
    <dgm:pt modelId="{8E0BD906-B2A1-4FFD-88AF-9A2B01055B9D}" type="parTrans" cxnId="{7A345FEF-E019-4F9D-8FA7-7018BECFE715}">
      <dgm:prSet/>
      <dgm:spPr/>
      <dgm:t>
        <a:bodyPr/>
        <a:lstStyle/>
        <a:p>
          <a:endParaRPr lang="ru-RU"/>
        </a:p>
      </dgm:t>
    </dgm:pt>
    <dgm:pt modelId="{A72515CF-CB4B-4F45-A6B2-51A0B0D0771A}" type="sibTrans" cxnId="{7A345FEF-E019-4F9D-8FA7-7018BECFE715}">
      <dgm:prSet/>
      <dgm:spPr/>
      <dgm:t>
        <a:bodyPr/>
        <a:lstStyle/>
        <a:p>
          <a:endParaRPr lang="ru-RU"/>
        </a:p>
      </dgm:t>
    </dgm:pt>
    <dgm:pt modelId="{F1EED177-789E-470C-BA62-7DB2698AD774}">
      <dgm:prSet custT="1"/>
      <dgm:spPr/>
      <dgm:t>
        <a:bodyPr/>
        <a:lstStyle/>
        <a:p>
          <a:pPr algn="l" rtl="0"/>
          <a:r>
            <a:rPr lang="ru-RU" sz="4000" b="1" dirty="0" smtClean="0"/>
            <a:t>Т.А. </a:t>
          </a:r>
          <a:r>
            <a:rPr lang="ru-RU" sz="4000" b="1" dirty="0" err="1" smtClean="0"/>
            <a:t>Матис</a:t>
          </a:r>
          <a:r>
            <a:rPr lang="ru-RU" sz="4000" b="1" dirty="0" smtClean="0"/>
            <a:t> </a:t>
          </a:r>
          <a:endParaRPr lang="ru-RU" sz="4000" dirty="0"/>
        </a:p>
      </dgm:t>
    </dgm:pt>
    <dgm:pt modelId="{03A261DC-C114-4035-A6F3-601219B0AD24}" type="parTrans" cxnId="{21B15D11-F9E6-4B3B-981B-483D9E90F1B0}">
      <dgm:prSet/>
      <dgm:spPr/>
      <dgm:t>
        <a:bodyPr/>
        <a:lstStyle/>
        <a:p>
          <a:endParaRPr lang="ru-RU"/>
        </a:p>
      </dgm:t>
    </dgm:pt>
    <dgm:pt modelId="{0EC58264-4E14-4BB6-B767-0FCA9E829ED3}" type="sibTrans" cxnId="{21B15D11-F9E6-4B3B-981B-483D9E90F1B0}">
      <dgm:prSet/>
      <dgm:spPr/>
      <dgm:t>
        <a:bodyPr/>
        <a:lstStyle/>
        <a:p>
          <a:endParaRPr lang="ru-RU"/>
        </a:p>
      </dgm:t>
    </dgm:pt>
    <dgm:pt modelId="{6CFBDC0D-0255-42AA-9565-BEED578B9C35}">
      <dgm:prSet custT="1"/>
      <dgm:spPr/>
      <dgm:t>
        <a:bodyPr/>
        <a:lstStyle/>
        <a:p>
          <a:pPr algn="l" rtl="0"/>
          <a:r>
            <a:rPr lang="ru-RU" sz="4000" b="1" dirty="0" smtClean="0"/>
            <a:t>Ю.А. Полуянова</a:t>
          </a:r>
          <a:endParaRPr lang="ru-RU" sz="4000" dirty="0"/>
        </a:p>
      </dgm:t>
    </dgm:pt>
    <dgm:pt modelId="{F87E6224-0AED-4D1F-A3D8-E996892D11CA}" type="parTrans" cxnId="{A1EC5457-7DC5-4997-AB8C-3CE1098C3553}">
      <dgm:prSet/>
      <dgm:spPr/>
      <dgm:t>
        <a:bodyPr/>
        <a:lstStyle/>
        <a:p>
          <a:endParaRPr lang="ru-RU"/>
        </a:p>
      </dgm:t>
    </dgm:pt>
    <dgm:pt modelId="{F0E98F3A-E0A6-490C-82A3-A5F482D58BE4}" type="sibTrans" cxnId="{A1EC5457-7DC5-4997-AB8C-3CE1098C3553}">
      <dgm:prSet/>
      <dgm:spPr/>
      <dgm:t>
        <a:bodyPr/>
        <a:lstStyle/>
        <a:p>
          <a:endParaRPr lang="ru-RU"/>
        </a:p>
      </dgm:t>
    </dgm:pt>
    <dgm:pt modelId="{8615688E-0EA4-4BE8-9D64-A85233ED485C}">
      <dgm:prSet custT="1"/>
      <dgm:spPr/>
      <dgm:t>
        <a:bodyPr/>
        <a:lstStyle/>
        <a:p>
          <a:pPr algn="l" rtl="0"/>
          <a:r>
            <a:rPr lang="ru-RU" sz="4000" b="1" dirty="0" smtClean="0"/>
            <a:t>В.В. Рубцова</a:t>
          </a:r>
          <a:endParaRPr lang="ru-RU" sz="4000" dirty="0"/>
        </a:p>
      </dgm:t>
    </dgm:pt>
    <dgm:pt modelId="{4BAE73F3-37EF-4D01-AB4C-DF7BE392573B}" type="parTrans" cxnId="{7A8026DA-25FD-40CA-BD5A-B123BEC25AAA}">
      <dgm:prSet/>
      <dgm:spPr/>
      <dgm:t>
        <a:bodyPr/>
        <a:lstStyle/>
        <a:p>
          <a:endParaRPr lang="ru-RU"/>
        </a:p>
      </dgm:t>
    </dgm:pt>
    <dgm:pt modelId="{0DB46EB3-1552-4701-9FD8-86B5C338041C}" type="sibTrans" cxnId="{7A8026DA-25FD-40CA-BD5A-B123BEC25AAA}">
      <dgm:prSet/>
      <dgm:spPr/>
      <dgm:t>
        <a:bodyPr/>
        <a:lstStyle/>
        <a:p>
          <a:endParaRPr lang="ru-RU"/>
        </a:p>
      </dgm:t>
    </dgm:pt>
    <dgm:pt modelId="{7B8A4BEA-5A98-4116-9A49-18AA4E04A1F0}">
      <dgm:prSet custT="1"/>
      <dgm:spPr/>
      <dgm:t>
        <a:bodyPr/>
        <a:lstStyle/>
        <a:p>
          <a:pPr algn="l" rtl="0"/>
          <a:r>
            <a:rPr lang="ru-RU" sz="4000" b="1" dirty="0" smtClean="0"/>
            <a:t>Г.А. </a:t>
          </a:r>
          <a:r>
            <a:rPr lang="ru-RU" sz="4000" b="1" dirty="0" err="1" smtClean="0"/>
            <a:t>Цукерман</a:t>
          </a:r>
          <a:endParaRPr lang="ru-RU" sz="4000" dirty="0"/>
        </a:p>
      </dgm:t>
    </dgm:pt>
    <dgm:pt modelId="{16218305-2224-4841-86F3-15554D09C903}" type="parTrans" cxnId="{6C670849-38C7-4526-A3EB-BA5F702E02B2}">
      <dgm:prSet/>
      <dgm:spPr/>
      <dgm:t>
        <a:bodyPr/>
        <a:lstStyle/>
        <a:p>
          <a:endParaRPr lang="ru-RU"/>
        </a:p>
      </dgm:t>
    </dgm:pt>
    <dgm:pt modelId="{B91EBFDB-7469-45DD-BD1A-4D93371310BA}" type="sibTrans" cxnId="{6C670849-38C7-4526-A3EB-BA5F702E02B2}">
      <dgm:prSet/>
      <dgm:spPr/>
      <dgm:t>
        <a:bodyPr/>
        <a:lstStyle/>
        <a:p>
          <a:endParaRPr lang="ru-RU"/>
        </a:p>
      </dgm:t>
    </dgm:pt>
    <dgm:pt modelId="{BA8B14F2-4514-4ACF-AE65-EADE55372D08}">
      <dgm:prSet custT="1"/>
      <dgm:spPr/>
      <dgm:t>
        <a:bodyPr/>
        <a:lstStyle/>
        <a:p>
          <a:pPr algn="l" rtl="0"/>
          <a:r>
            <a:rPr lang="ru-RU" sz="4000" b="1" dirty="0" smtClean="0"/>
            <a:t>И.С. </a:t>
          </a:r>
          <a:r>
            <a:rPr lang="ru-RU" sz="4000" b="1" dirty="0" err="1" smtClean="0"/>
            <a:t>Якиманская</a:t>
          </a:r>
          <a:endParaRPr lang="ru-RU" sz="4000" dirty="0"/>
        </a:p>
      </dgm:t>
    </dgm:pt>
    <dgm:pt modelId="{017E1F06-F699-43E5-9665-60E6F2017582}" type="parTrans" cxnId="{4618580D-BF70-49D2-B464-A0279A996468}">
      <dgm:prSet/>
      <dgm:spPr/>
      <dgm:t>
        <a:bodyPr/>
        <a:lstStyle/>
        <a:p>
          <a:endParaRPr lang="ru-RU"/>
        </a:p>
      </dgm:t>
    </dgm:pt>
    <dgm:pt modelId="{35E7B9B2-9D14-435C-A8B5-C6986FE93CAB}" type="sibTrans" cxnId="{4618580D-BF70-49D2-B464-A0279A996468}">
      <dgm:prSet/>
      <dgm:spPr/>
      <dgm:t>
        <a:bodyPr/>
        <a:lstStyle/>
        <a:p>
          <a:endParaRPr lang="ru-RU"/>
        </a:p>
      </dgm:t>
    </dgm:pt>
    <dgm:pt modelId="{32F7DEB3-86D6-498D-B208-84E58041C327}" type="pres">
      <dgm:prSet presAssocID="{DEA987C7-E88C-4624-A75A-2129EB0423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077C3-E038-4E25-8070-C23D3FE9A963}" type="pres">
      <dgm:prSet presAssocID="{BF867940-9A7C-459B-806D-D409B79096E4}" presName="circle1" presStyleLbl="node1" presStyleIdx="0" presStyleCnt="6"/>
      <dgm:spPr/>
    </dgm:pt>
    <dgm:pt modelId="{A1B44647-2D4E-4430-99FC-C47595FDBCB2}" type="pres">
      <dgm:prSet presAssocID="{BF867940-9A7C-459B-806D-D409B79096E4}" presName="space" presStyleCnt="0"/>
      <dgm:spPr/>
    </dgm:pt>
    <dgm:pt modelId="{7961E79F-4586-4001-89AB-E82C3E6285A2}" type="pres">
      <dgm:prSet presAssocID="{BF867940-9A7C-459B-806D-D409B79096E4}" presName="rect1" presStyleLbl="alignAcc1" presStyleIdx="0" presStyleCnt="6"/>
      <dgm:spPr/>
      <dgm:t>
        <a:bodyPr/>
        <a:lstStyle/>
        <a:p>
          <a:endParaRPr lang="ru-RU"/>
        </a:p>
      </dgm:t>
    </dgm:pt>
    <dgm:pt modelId="{4F96CC6E-055B-4E59-A900-D769B3A44CDD}" type="pres">
      <dgm:prSet presAssocID="{F1EED177-789E-470C-BA62-7DB2698AD774}" presName="vertSpace2" presStyleLbl="node1" presStyleIdx="0" presStyleCnt="6"/>
      <dgm:spPr/>
    </dgm:pt>
    <dgm:pt modelId="{F0D39A95-94EC-41E7-8538-759BF8D8B3A1}" type="pres">
      <dgm:prSet presAssocID="{F1EED177-789E-470C-BA62-7DB2698AD774}" presName="circle2" presStyleLbl="node1" presStyleIdx="1" presStyleCnt="6"/>
      <dgm:spPr/>
    </dgm:pt>
    <dgm:pt modelId="{EEBC91A7-904A-4C13-A923-D323B4E8E7B4}" type="pres">
      <dgm:prSet presAssocID="{F1EED177-789E-470C-BA62-7DB2698AD774}" presName="rect2" presStyleLbl="alignAcc1" presStyleIdx="1" presStyleCnt="6"/>
      <dgm:spPr/>
      <dgm:t>
        <a:bodyPr/>
        <a:lstStyle/>
        <a:p>
          <a:endParaRPr lang="ru-RU"/>
        </a:p>
      </dgm:t>
    </dgm:pt>
    <dgm:pt modelId="{07CF85EB-A909-470C-AB40-02572B24EC49}" type="pres">
      <dgm:prSet presAssocID="{6CFBDC0D-0255-42AA-9565-BEED578B9C35}" presName="vertSpace3" presStyleLbl="node1" presStyleIdx="1" presStyleCnt="6"/>
      <dgm:spPr/>
    </dgm:pt>
    <dgm:pt modelId="{C372838C-C782-4A25-B0B3-FD9B3158F821}" type="pres">
      <dgm:prSet presAssocID="{6CFBDC0D-0255-42AA-9565-BEED578B9C35}" presName="circle3" presStyleLbl="node1" presStyleIdx="2" presStyleCnt="6"/>
      <dgm:spPr/>
    </dgm:pt>
    <dgm:pt modelId="{B23F5D3C-2023-4A75-B152-0BA1CADC5A03}" type="pres">
      <dgm:prSet presAssocID="{6CFBDC0D-0255-42AA-9565-BEED578B9C35}" presName="rect3" presStyleLbl="alignAcc1" presStyleIdx="2" presStyleCnt="6"/>
      <dgm:spPr/>
      <dgm:t>
        <a:bodyPr/>
        <a:lstStyle/>
        <a:p>
          <a:endParaRPr lang="ru-RU"/>
        </a:p>
      </dgm:t>
    </dgm:pt>
    <dgm:pt modelId="{CD06D88E-48EF-4697-9C34-3B65AA567ECD}" type="pres">
      <dgm:prSet presAssocID="{8615688E-0EA4-4BE8-9D64-A85233ED485C}" presName="vertSpace4" presStyleLbl="node1" presStyleIdx="2" presStyleCnt="6"/>
      <dgm:spPr/>
    </dgm:pt>
    <dgm:pt modelId="{BADBB200-E2A7-48C9-8837-BB1758FF049A}" type="pres">
      <dgm:prSet presAssocID="{8615688E-0EA4-4BE8-9D64-A85233ED485C}" presName="circle4" presStyleLbl="node1" presStyleIdx="3" presStyleCnt="6"/>
      <dgm:spPr/>
    </dgm:pt>
    <dgm:pt modelId="{C91F0AE9-94F7-4F74-8746-1C71D4D1D52E}" type="pres">
      <dgm:prSet presAssocID="{8615688E-0EA4-4BE8-9D64-A85233ED485C}" presName="rect4" presStyleLbl="alignAcc1" presStyleIdx="3" presStyleCnt="6"/>
      <dgm:spPr/>
      <dgm:t>
        <a:bodyPr/>
        <a:lstStyle/>
        <a:p>
          <a:endParaRPr lang="ru-RU"/>
        </a:p>
      </dgm:t>
    </dgm:pt>
    <dgm:pt modelId="{766BB2D2-0D4A-4D2D-9A5C-39A51FB5CCDD}" type="pres">
      <dgm:prSet presAssocID="{7B8A4BEA-5A98-4116-9A49-18AA4E04A1F0}" presName="vertSpace5" presStyleLbl="node1" presStyleIdx="3" presStyleCnt="6"/>
      <dgm:spPr/>
    </dgm:pt>
    <dgm:pt modelId="{423B59D1-7194-4835-9041-087E55E75898}" type="pres">
      <dgm:prSet presAssocID="{7B8A4BEA-5A98-4116-9A49-18AA4E04A1F0}" presName="circle5" presStyleLbl="node1" presStyleIdx="4" presStyleCnt="6"/>
      <dgm:spPr/>
    </dgm:pt>
    <dgm:pt modelId="{95973667-0892-4D21-AAF4-7BD710B46301}" type="pres">
      <dgm:prSet presAssocID="{7B8A4BEA-5A98-4116-9A49-18AA4E04A1F0}" presName="rect5" presStyleLbl="alignAcc1" presStyleIdx="4" presStyleCnt="6"/>
      <dgm:spPr/>
      <dgm:t>
        <a:bodyPr/>
        <a:lstStyle/>
        <a:p>
          <a:endParaRPr lang="ru-RU"/>
        </a:p>
      </dgm:t>
    </dgm:pt>
    <dgm:pt modelId="{BAE2CD1F-BC9D-498D-B668-D60B0C600385}" type="pres">
      <dgm:prSet presAssocID="{BA8B14F2-4514-4ACF-AE65-EADE55372D08}" presName="vertSpace6" presStyleLbl="node1" presStyleIdx="4" presStyleCnt="6"/>
      <dgm:spPr/>
    </dgm:pt>
    <dgm:pt modelId="{34E6713E-E6F5-41F1-9AF1-9F8146DE226F}" type="pres">
      <dgm:prSet presAssocID="{BA8B14F2-4514-4ACF-AE65-EADE55372D08}" presName="circle6" presStyleLbl="node1" presStyleIdx="5" presStyleCnt="6"/>
      <dgm:spPr/>
    </dgm:pt>
    <dgm:pt modelId="{8721B827-1D66-483B-8EA6-A749AB1C94BB}" type="pres">
      <dgm:prSet presAssocID="{BA8B14F2-4514-4ACF-AE65-EADE55372D08}" presName="rect6" presStyleLbl="alignAcc1" presStyleIdx="5" presStyleCnt="6"/>
      <dgm:spPr/>
      <dgm:t>
        <a:bodyPr/>
        <a:lstStyle/>
        <a:p>
          <a:endParaRPr lang="ru-RU"/>
        </a:p>
      </dgm:t>
    </dgm:pt>
    <dgm:pt modelId="{56EB518B-34F0-4D03-8BE9-1BF3773A57F7}" type="pres">
      <dgm:prSet presAssocID="{BF867940-9A7C-459B-806D-D409B79096E4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38A6A-D380-4F50-ADE9-512C70DFF931}" type="pres">
      <dgm:prSet presAssocID="{F1EED177-789E-470C-BA62-7DB2698AD774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34431-9E0B-4124-B355-82B9F5AB08E4}" type="pres">
      <dgm:prSet presAssocID="{6CFBDC0D-0255-42AA-9565-BEED578B9C35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C013C-1477-4CFE-8EFA-1A444A3F2610}" type="pres">
      <dgm:prSet presAssocID="{8615688E-0EA4-4BE8-9D64-A85233ED485C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C9C22-0FDA-433D-9679-3940A1E232C0}" type="pres">
      <dgm:prSet presAssocID="{7B8A4BEA-5A98-4116-9A49-18AA4E04A1F0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754B2-653B-42E4-A779-E39C08482DFA}" type="pres">
      <dgm:prSet presAssocID="{BA8B14F2-4514-4ACF-AE65-EADE55372D08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CF002-7F81-432B-A5E4-0A46B381B7AA}" type="presOf" srcId="{DEA987C7-E88C-4624-A75A-2129EB04232A}" destId="{32F7DEB3-86D6-498D-B208-84E58041C327}" srcOrd="0" destOrd="0" presId="urn:microsoft.com/office/officeart/2005/8/layout/target3"/>
    <dgm:cxn modelId="{358AD61D-0D79-4795-8760-213F3F3668EC}" type="presOf" srcId="{BA8B14F2-4514-4ACF-AE65-EADE55372D08}" destId="{CFF754B2-653B-42E4-A779-E39C08482DFA}" srcOrd="1" destOrd="0" presId="urn:microsoft.com/office/officeart/2005/8/layout/target3"/>
    <dgm:cxn modelId="{7A8026DA-25FD-40CA-BD5A-B123BEC25AAA}" srcId="{DEA987C7-E88C-4624-A75A-2129EB04232A}" destId="{8615688E-0EA4-4BE8-9D64-A85233ED485C}" srcOrd="3" destOrd="0" parTransId="{4BAE73F3-37EF-4D01-AB4C-DF7BE392573B}" sibTransId="{0DB46EB3-1552-4701-9FD8-86B5C338041C}"/>
    <dgm:cxn modelId="{A1EC5457-7DC5-4997-AB8C-3CE1098C3553}" srcId="{DEA987C7-E88C-4624-A75A-2129EB04232A}" destId="{6CFBDC0D-0255-42AA-9565-BEED578B9C35}" srcOrd="2" destOrd="0" parTransId="{F87E6224-0AED-4D1F-A3D8-E996892D11CA}" sibTransId="{F0E98F3A-E0A6-490C-82A3-A5F482D58BE4}"/>
    <dgm:cxn modelId="{74286C58-90D7-4709-B1A6-C496D6DBE83C}" type="presOf" srcId="{BA8B14F2-4514-4ACF-AE65-EADE55372D08}" destId="{8721B827-1D66-483B-8EA6-A749AB1C94BB}" srcOrd="0" destOrd="0" presId="urn:microsoft.com/office/officeart/2005/8/layout/target3"/>
    <dgm:cxn modelId="{4711D9F2-5951-41E3-ACE3-EFBE0BF27DEA}" type="presOf" srcId="{F1EED177-789E-470C-BA62-7DB2698AD774}" destId="{EEBC91A7-904A-4C13-A923-D323B4E8E7B4}" srcOrd="0" destOrd="0" presId="urn:microsoft.com/office/officeart/2005/8/layout/target3"/>
    <dgm:cxn modelId="{6C670849-38C7-4526-A3EB-BA5F702E02B2}" srcId="{DEA987C7-E88C-4624-A75A-2129EB04232A}" destId="{7B8A4BEA-5A98-4116-9A49-18AA4E04A1F0}" srcOrd="4" destOrd="0" parTransId="{16218305-2224-4841-86F3-15554D09C903}" sibTransId="{B91EBFDB-7469-45DD-BD1A-4D93371310BA}"/>
    <dgm:cxn modelId="{A0FB8E82-531A-450D-93AD-C33EFAB811DD}" type="presOf" srcId="{8615688E-0EA4-4BE8-9D64-A85233ED485C}" destId="{C91F0AE9-94F7-4F74-8746-1C71D4D1D52E}" srcOrd="0" destOrd="0" presId="urn:microsoft.com/office/officeart/2005/8/layout/target3"/>
    <dgm:cxn modelId="{1427818F-0602-410B-9944-2BFBE4D677CA}" type="presOf" srcId="{6CFBDC0D-0255-42AA-9565-BEED578B9C35}" destId="{B23F5D3C-2023-4A75-B152-0BA1CADC5A03}" srcOrd="0" destOrd="0" presId="urn:microsoft.com/office/officeart/2005/8/layout/target3"/>
    <dgm:cxn modelId="{2C41211C-645D-42AF-837A-A012D04137E6}" type="presOf" srcId="{7B8A4BEA-5A98-4116-9A49-18AA4E04A1F0}" destId="{201C9C22-0FDA-433D-9679-3940A1E232C0}" srcOrd="1" destOrd="0" presId="urn:microsoft.com/office/officeart/2005/8/layout/target3"/>
    <dgm:cxn modelId="{21B15D11-F9E6-4B3B-981B-483D9E90F1B0}" srcId="{DEA987C7-E88C-4624-A75A-2129EB04232A}" destId="{F1EED177-789E-470C-BA62-7DB2698AD774}" srcOrd="1" destOrd="0" parTransId="{03A261DC-C114-4035-A6F3-601219B0AD24}" sibTransId="{0EC58264-4E14-4BB6-B767-0FCA9E829ED3}"/>
    <dgm:cxn modelId="{4618580D-BF70-49D2-B464-A0279A996468}" srcId="{DEA987C7-E88C-4624-A75A-2129EB04232A}" destId="{BA8B14F2-4514-4ACF-AE65-EADE55372D08}" srcOrd="5" destOrd="0" parTransId="{017E1F06-F699-43E5-9665-60E6F2017582}" sibTransId="{35E7B9B2-9D14-435C-A8B5-C6986FE93CAB}"/>
    <dgm:cxn modelId="{938E6261-DA35-4359-A348-6CA52004C7C7}" type="presOf" srcId="{F1EED177-789E-470C-BA62-7DB2698AD774}" destId="{01D38A6A-D380-4F50-ADE9-512C70DFF931}" srcOrd="1" destOrd="0" presId="urn:microsoft.com/office/officeart/2005/8/layout/target3"/>
    <dgm:cxn modelId="{3BBD0F93-F943-4EBB-A850-2D5D6684C413}" type="presOf" srcId="{8615688E-0EA4-4BE8-9D64-A85233ED485C}" destId="{153C013C-1477-4CFE-8EFA-1A444A3F2610}" srcOrd="1" destOrd="0" presId="urn:microsoft.com/office/officeart/2005/8/layout/target3"/>
    <dgm:cxn modelId="{39101273-5F5F-4592-9857-90DEC014A7DB}" type="presOf" srcId="{7B8A4BEA-5A98-4116-9A49-18AA4E04A1F0}" destId="{95973667-0892-4D21-AAF4-7BD710B46301}" srcOrd="0" destOrd="0" presId="urn:microsoft.com/office/officeart/2005/8/layout/target3"/>
    <dgm:cxn modelId="{724F8A93-85CE-4D1E-AB08-0D61DD3476C0}" type="presOf" srcId="{6CFBDC0D-0255-42AA-9565-BEED578B9C35}" destId="{0BE34431-9E0B-4124-B355-82B9F5AB08E4}" srcOrd="1" destOrd="0" presId="urn:microsoft.com/office/officeart/2005/8/layout/target3"/>
    <dgm:cxn modelId="{7A345FEF-E019-4F9D-8FA7-7018BECFE715}" srcId="{DEA987C7-E88C-4624-A75A-2129EB04232A}" destId="{BF867940-9A7C-459B-806D-D409B79096E4}" srcOrd="0" destOrd="0" parTransId="{8E0BD906-B2A1-4FFD-88AF-9A2B01055B9D}" sibTransId="{A72515CF-CB4B-4F45-A6B2-51A0B0D0771A}"/>
    <dgm:cxn modelId="{D3F85E6E-EEF3-4F38-AC79-E557FF4401F3}" type="presOf" srcId="{BF867940-9A7C-459B-806D-D409B79096E4}" destId="{56EB518B-34F0-4D03-8BE9-1BF3773A57F7}" srcOrd="1" destOrd="0" presId="urn:microsoft.com/office/officeart/2005/8/layout/target3"/>
    <dgm:cxn modelId="{C1867CE8-3850-41AA-A4E5-DB84D908AD6B}" type="presOf" srcId="{BF867940-9A7C-459B-806D-D409B79096E4}" destId="{7961E79F-4586-4001-89AB-E82C3E6285A2}" srcOrd="0" destOrd="0" presId="urn:microsoft.com/office/officeart/2005/8/layout/target3"/>
    <dgm:cxn modelId="{99186D30-FA57-4F9A-BEF7-07874A8A1C9E}" type="presParOf" srcId="{32F7DEB3-86D6-498D-B208-84E58041C327}" destId="{382077C3-E038-4E25-8070-C23D3FE9A963}" srcOrd="0" destOrd="0" presId="urn:microsoft.com/office/officeart/2005/8/layout/target3"/>
    <dgm:cxn modelId="{78DF4B08-252F-49F0-8186-0CD08A7EA997}" type="presParOf" srcId="{32F7DEB3-86D6-498D-B208-84E58041C327}" destId="{A1B44647-2D4E-4430-99FC-C47595FDBCB2}" srcOrd="1" destOrd="0" presId="urn:microsoft.com/office/officeart/2005/8/layout/target3"/>
    <dgm:cxn modelId="{19D0775B-FDCF-4B43-A75F-B24AE8B94261}" type="presParOf" srcId="{32F7DEB3-86D6-498D-B208-84E58041C327}" destId="{7961E79F-4586-4001-89AB-E82C3E6285A2}" srcOrd="2" destOrd="0" presId="urn:microsoft.com/office/officeart/2005/8/layout/target3"/>
    <dgm:cxn modelId="{E8495C44-416B-4E15-B273-CABEC757B137}" type="presParOf" srcId="{32F7DEB3-86D6-498D-B208-84E58041C327}" destId="{4F96CC6E-055B-4E59-A900-D769B3A44CDD}" srcOrd="3" destOrd="0" presId="urn:microsoft.com/office/officeart/2005/8/layout/target3"/>
    <dgm:cxn modelId="{D6C0F03E-B72C-4794-9806-CF9F227D9CA1}" type="presParOf" srcId="{32F7DEB3-86D6-498D-B208-84E58041C327}" destId="{F0D39A95-94EC-41E7-8538-759BF8D8B3A1}" srcOrd="4" destOrd="0" presId="urn:microsoft.com/office/officeart/2005/8/layout/target3"/>
    <dgm:cxn modelId="{10DF511E-E324-476F-B5B2-BFD1DA803A70}" type="presParOf" srcId="{32F7DEB3-86D6-498D-B208-84E58041C327}" destId="{EEBC91A7-904A-4C13-A923-D323B4E8E7B4}" srcOrd="5" destOrd="0" presId="urn:microsoft.com/office/officeart/2005/8/layout/target3"/>
    <dgm:cxn modelId="{AAD9D072-049D-434D-AE32-5C3FEEA6EB4C}" type="presParOf" srcId="{32F7DEB3-86D6-498D-B208-84E58041C327}" destId="{07CF85EB-A909-470C-AB40-02572B24EC49}" srcOrd="6" destOrd="0" presId="urn:microsoft.com/office/officeart/2005/8/layout/target3"/>
    <dgm:cxn modelId="{F618C179-D2E4-4232-9337-CA1068B3B878}" type="presParOf" srcId="{32F7DEB3-86D6-498D-B208-84E58041C327}" destId="{C372838C-C782-4A25-B0B3-FD9B3158F821}" srcOrd="7" destOrd="0" presId="urn:microsoft.com/office/officeart/2005/8/layout/target3"/>
    <dgm:cxn modelId="{418F99BB-8DF4-4DE8-922A-428C7444AFD2}" type="presParOf" srcId="{32F7DEB3-86D6-498D-B208-84E58041C327}" destId="{B23F5D3C-2023-4A75-B152-0BA1CADC5A03}" srcOrd="8" destOrd="0" presId="urn:microsoft.com/office/officeart/2005/8/layout/target3"/>
    <dgm:cxn modelId="{945D01E8-67BF-48F4-8AF4-3F967E40F191}" type="presParOf" srcId="{32F7DEB3-86D6-498D-B208-84E58041C327}" destId="{CD06D88E-48EF-4697-9C34-3B65AA567ECD}" srcOrd="9" destOrd="0" presId="urn:microsoft.com/office/officeart/2005/8/layout/target3"/>
    <dgm:cxn modelId="{B8DD192C-3C6F-4342-B942-DF1E0A68B7CB}" type="presParOf" srcId="{32F7DEB3-86D6-498D-B208-84E58041C327}" destId="{BADBB200-E2A7-48C9-8837-BB1758FF049A}" srcOrd="10" destOrd="0" presId="urn:microsoft.com/office/officeart/2005/8/layout/target3"/>
    <dgm:cxn modelId="{71619A9E-E9E6-44EE-9CC9-81CD07AE3C7D}" type="presParOf" srcId="{32F7DEB3-86D6-498D-B208-84E58041C327}" destId="{C91F0AE9-94F7-4F74-8746-1C71D4D1D52E}" srcOrd="11" destOrd="0" presId="urn:microsoft.com/office/officeart/2005/8/layout/target3"/>
    <dgm:cxn modelId="{CEAE84A6-755D-4B57-B575-8E68C9B82051}" type="presParOf" srcId="{32F7DEB3-86D6-498D-B208-84E58041C327}" destId="{766BB2D2-0D4A-4D2D-9A5C-39A51FB5CCDD}" srcOrd="12" destOrd="0" presId="urn:microsoft.com/office/officeart/2005/8/layout/target3"/>
    <dgm:cxn modelId="{B2639354-A815-4A8F-B1D7-4723C3806764}" type="presParOf" srcId="{32F7DEB3-86D6-498D-B208-84E58041C327}" destId="{423B59D1-7194-4835-9041-087E55E75898}" srcOrd="13" destOrd="0" presId="urn:microsoft.com/office/officeart/2005/8/layout/target3"/>
    <dgm:cxn modelId="{6097B4B3-018A-4081-9940-F908E2F7D67D}" type="presParOf" srcId="{32F7DEB3-86D6-498D-B208-84E58041C327}" destId="{95973667-0892-4D21-AAF4-7BD710B46301}" srcOrd="14" destOrd="0" presId="urn:microsoft.com/office/officeart/2005/8/layout/target3"/>
    <dgm:cxn modelId="{AC77125F-53CC-44EB-86D2-448196C7F6C1}" type="presParOf" srcId="{32F7DEB3-86D6-498D-B208-84E58041C327}" destId="{BAE2CD1F-BC9D-498D-B668-D60B0C600385}" srcOrd="15" destOrd="0" presId="urn:microsoft.com/office/officeart/2005/8/layout/target3"/>
    <dgm:cxn modelId="{B9E40712-7BBF-40BF-AFF5-9AAA6825A759}" type="presParOf" srcId="{32F7DEB3-86D6-498D-B208-84E58041C327}" destId="{34E6713E-E6F5-41F1-9AF1-9F8146DE226F}" srcOrd="16" destOrd="0" presId="urn:microsoft.com/office/officeart/2005/8/layout/target3"/>
    <dgm:cxn modelId="{6F060A2B-40BB-47B9-A950-CFDA45E86F86}" type="presParOf" srcId="{32F7DEB3-86D6-498D-B208-84E58041C327}" destId="{8721B827-1D66-483B-8EA6-A749AB1C94BB}" srcOrd="17" destOrd="0" presId="urn:microsoft.com/office/officeart/2005/8/layout/target3"/>
    <dgm:cxn modelId="{FE5DADD4-BC35-4CEC-87CE-56ED263703E3}" type="presParOf" srcId="{32F7DEB3-86D6-498D-B208-84E58041C327}" destId="{56EB518B-34F0-4D03-8BE9-1BF3773A57F7}" srcOrd="18" destOrd="0" presId="urn:microsoft.com/office/officeart/2005/8/layout/target3"/>
    <dgm:cxn modelId="{FF8D9E08-BB92-4070-8035-01D15B0EF3D9}" type="presParOf" srcId="{32F7DEB3-86D6-498D-B208-84E58041C327}" destId="{01D38A6A-D380-4F50-ADE9-512C70DFF931}" srcOrd="19" destOrd="0" presId="urn:microsoft.com/office/officeart/2005/8/layout/target3"/>
    <dgm:cxn modelId="{31E5D33C-4A16-4F23-A0AC-C5283F4CD976}" type="presParOf" srcId="{32F7DEB3-86D6-498D-B208-84E58041C327}" destId="{0BE34431-9E0B-4124-B355-82B9F5AB08E4}" srcOrd="20" destOrd="0" presId="urn:microsoft.com/office/officeart/2005/8/layout/target3"/>
    <dgm:cxn modelId="{F5964E3E-1862-40CF-BA28-B5A99C093E4A}" type="presParOf" srcId="{32F7DEB3-86D6-498D-B208-84E58041C327}" destId="{153C013C-1477-4CFE-8EFA-1A444A3F2610}" srcOrd="21" destOrd="0" presId="urn:microsoft.com/office/officeart/2005/8/layout/target3"/>
    <dgm:cxn modelId="{7F4A1F1C-5E08-4176-8280-7F415DB7C44E}" type="presParOf" srcId="{32F7DEB3-86D6-498D-B208-84E58041C327}" destId="{201C9C22-0FDA-433D-9679-3940A1E232C0}" srcOrd="22" destOrd="0" presId="urn:microsoft.com/office/officeart/2005/8/layout/target3"/>
    <dgm:cxn modelId="{E64187DC-4FAD-4D6F-A824-F36007FBBED9}" type="presParOf" srcId="{32F7DEB3-86D6-498D-B208-84E58041C327}" destId="{CFF754B2-653B-42E4-A779-E39C08482DF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CDFCA-FBFD-431E-846B-5BAA0FE0AAA6}" type="doc">
      <dgm:prSet loTypeId="urn:microsoft.com/office/officeart/2005/8/layout/process4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CED43AC-C013-4B94-B94F-25060123E13D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создание условий для полноценного развития следующих функций индивидуума: способность человека к выбору </a:t>
          </a:r>
          <a:endParaRPr lang="ru-RU" dirty="0">
            <a:solidFill>
              <a:schemeClr val="tx1"/>
            </a:solidFill>
          </a:endParaRPr>
        </a:p>
      </dgm:t>
    </dgm:pt>
    <dgm:pt modelId="{D29F61DD-411E-474C-B024-53B821E982E6}" type="parTrans" cxnId="{2780A750-D860-4122-BDA1-17DB54A27F07}">
      <dgm:prSet/>
      <dgm:spPr/>
      <dgm:t>
        <a:bodyPr/>
        <a:lstStyle/>
        <a:p>
          <a:endParaRPr lang="ru-RU"/>
        </a:p>
      </dgm:t>
    </dgm:pt>
    <dgm:pt modelId="{C7F53BDB-48EF-4DCE-9271-A848D6D6C53B}" type="sibTrans" cxnId="{2780A750-D860-4122-BDA1-17DB54A27F07}">
      <dgm:prSet/>
      <dgm:spPr/>
      <dgm:t>
        <a:bodyPr/>
        <a:lstStyle/>
        <a:p>
          <a:endParaRPr lang="ru-RU"/>
        </a:p>
      </dgm:t>
    </dgm:pt>
    <dgm:pt modelId="{44413B44-90D6-419C-B18D-92EAC2FEF16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умение рефлексировать, оценивать свою жизнь; поиск смысла жизни, творчество</a:t>
          </a:r>
          <a:endParaRPr lang="ru-RU" dirty="0">
            <a:solidFill>
              <a:schemeClr val="tx1"/>
            </a:solidFill>
          </a:endParaRPr>
        </a:p>
      </dgm:t>
    </dgm:pt>
    <dgm:pt modelId="{6DE127E5-7C19-4DC6-9097-471D262C04C4}" type="parTrans" cxnId="{5E077FEA-CF9C-4E34-AC24-494BE666E33F}">
      <dgm:prSet/>
      <dgm:spPr/>
      <dgm:t>
        <a:bodyPr/>
        <a:lstStyle/>
        <a:p>
          <a:endParaRPr lang="ru-RU"/>
        </a:p>
      </dgm:t>
    </dgm:pt>
    <dgm:pt modelId="{553BC28E-3A81-4FA5-8976-0E62A41E31A0}" type="sibTrans" cxnId="{5E077FEA-CF9C-4E34-AC24-494BE666E33F}">
      <dgm:prSet/>
      <dgm:spPr/>
      <dgm:t>
        <a:bodyPr/>
        <a:lstStyle/>
        <a:p>
          <a:endParaRPr lang="ru-RU"/>
        </a:p>
      </dgm:t>
    </dgm:pt>
    <dgm:pt modelId="{2D5E8652-9FE4-476B-8163-6B27218E9AB5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формирование образа “Я”; ответственность (в соответствии с формулировкой “ Я отвечаю за всё”)</a:t>
          </a:r>
          <a:endParaRPr lang="ru-RU" dirty="0">
            <a:solidFill>
              <a:schemeClr val="tx1"/>
            </a:solidFill>
          </a:endParaRPr>
        </a:p>
      </dgm:t>
    </dgm:pt>
    <dgm:pt modelId="{1F086D93-F6B9-49D3-B333-A510C8BD846D}" type="parTrans" cxnId="{712A9D82-28A3-4200-B576-F3B9D81155BE}">
      <dgm:prSet/>
      <dgm:spPr/>
      <dgm:t>
        <a:bodyPr/>
        <a:lstStyle/>
        <a:p>
          <a:endParaRPr lang="ru-RU"/>
        </a:p>
      </dgm:t>
    </dgm:pt>
    <dgm:pt modelId="{BC202608-F153-419B-BC10-45300966A1F9}" type="sibTrans" cxnId="{712A9D82-28A3-4200-B576-F3B9D81155BE}">
      <dgm:prSet/>
      <dgm:spPr/>
      <dgm:t>
        <a:bodyPr/>
        <a:lstStyle/>
        <a:p>
          <a:endParaRPr lang="ru-RU"/>
        </a:p>
      </dgm:t>
    </dgm:pt>
    <dgm:pt modelId="{E5E9BA45-7DCA-4BA9-B024-A8424CEE7A5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автономность личности (по мере развития она всё больше освобождается от других факторов)</a:t>
          </a:r>
          <a:endParaRPr lang="ru-RU" dirty="0">
            <a:solidFill>
              <a:schemeClr val="tx1"/>
            </a:solidFill>
          </a:endParaRPr>
        </a:p>
      </dgm:t>
    </dgm:pt>
    <dgm:pt modelId="{732D8679-EB05-451E-8E8A-801F0EBAD58C}" type="parTrans" cxnId="{D890FC1F-F443-44EA-8B46-E63C0E6F9514}">
      <dgm:prSet/>
      <dgm:spPr/>
      <dgm:t>
        <a:bodyPr/>
        <a:lstStyle/>
        <a:p>
          <a:endParaRPr lang="ru-RU"/>
        </a:p>
      </dgm:t>
    </dgm:pt>
    <dgm:pt modelId="{BC5432F6-D0BE-4DD2-8C42-4465A657684F}" type="sibTrans" cxnId="{D890FC1F-F443-44EA-8B46-E63C0E6F9514}">
      <dgm:prSet/>
      <dgm:spPr/>
      <dgm:t>
        <a:bodyPr/>
        <a:lstStyle/>
        <a:p>
          <a:endParaRPr lang="ru-RU"/>
        </a:p>
      </dgm:t>
    </dgm:pt>
    <dgm:pt modelId="{65D39CB8-A774-42EC-8537-D3AEF9C7FDAF}" type="pres">
      <dgm:prSet presAssocID="{645CDFCA-FBFD-431E-846B-5BAA0FE0AA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A8A0D-CEF2-4F5A-A47F-736624B9793D}" type="pres">
      <dgm:prSet presAssocID="{E5E9BA45-7DCA-4BA9-B024-A8424CEE7A57}" presName="boxAndChildren" presStyleCnt="0"/>
      <dgm:spPr/>
    </dgm:pt>
    <dgm:pt modelId="{35F40A4E-9D00-46B1-8F56-D980F9E9ED98}" type="pres">
      <dgm:prSet presAssocID="{E5E9BA45-7DCA-4BA9-B024-A8424CEE7A57}" presName="parentTextBox" presStyleLbl="node1" presStyleIdx="0" presStyleCnt="4"/>
      <dgm:spPr/>
      <dgm:t>
        <a:bodyPr/>
        <a:lstStyle/>
        <a:p>
          <a:endParaRPr lang="ru-RU"/>
        </a:p>
      </dgm:t>
    </dgm:pt>
    <dgm:pt modelId="{4707F0B6-C313-4368-B238-03AAD969FCA1}" type="pres">
      <dgm:prSet presAssocID="{BC202608-F153-419B-BC10-45300966A1F9}" presName="sp" presStyleCnt="0"/>
      <dgm:spPr/>
    </dgm:pt>
    <dgm:pt modelId="{5332A53C-A08A-4997-A464-DC476C1225CE}" type="pres">
      <dgm:prSet presAssocID="{2D5E8652-9FE4-476B-8163-6B27218E9AB5}" presName="arrowAndChildren" presStyleCnt="0"/>
      <dgm:spPr/>
    </dgm:pt>
    <dgm:pt modelId="{41E267B3-5B3F-409D-903D-FC9E15E54A16}" type="pres">
      <dgm:prSet presAssocID="{2D5E8652-9FE4-476B-8163-6B27218E9AB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32A621D-2C55-4B07-BF91-27E51951C6B9}" type="pres">
      <dgm:prSet presAssocID="{553BC28E-3A81-4FA5-8976-0E62A41E31A0}" presName="sp" presStyleCnt="0"/>
      <dgm:spPr/>
    </dgm:pt>
    <dgm:pt modelId="{3C1D911F-05BD-4719-A965-E33C84EDD6EB}" type="pres">
      <dgm:prSet presAssocID="{44413B44-90D6-419C-B18D-92EAC2FEF16E}" presName="arrowAndChildren" presStyleCnt="0"/>
      <dgm:spPr/>
    </dgm:pt>
    <dgm:pt modelId="{8E937268-FA66-4634-AE36-DEA8D6F2779E}" type="pres">
      <dgm:prSet presAssocID="{44413B44-90D6-419C-B18D-92EAC2FEF16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B1090C2F-5826-491D-A40C-A6917C33729F}" type="pres">
      <dgm:prSet presAssocID="{C7F53BDB-48EF-4DCE-9271-A848D6D6C53B}" presName="sp" presStyleCnt="0"/>
      <dgm:spPr/>
    </dgm:pt>
    <dgm:pt modelId="{2022C82C-C686-4667-B2E4-702ACA51276A}" type="pres">
      <dgm:prSet presAssocID="{BCED43AC-C013-4B94-B94F-25060123E13D}" presName="arrowAndChildren" presStyleCnt="0"/>
      <dgm:spPr/>
    </dgm:pt>
    <dgm:pt modelId="{811A385A-BB85-4235-ABC3-3FF32A16EE3D}" type="pres">
      <dgm:prSet presAssocID="{BCED43AC-C013-4B94-B94F-25060123E13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2DFFC0A-D70B-430E-8164-7CCD763C29F5}" type="presOf" srcId="{645CDFCA-FBFD-431E-846B-5BAA0FE0AAA6}" destId="{65D39CB8-A774-42EC-8537-D3AEF9C7FDAF}" srcOrd="0" destOrd="0" presId="urn:microsoft.com/office/officeart/2005/8/layout/process4"/>
    <dgm:cxn modelId="{D890FC1F-F443-44EA-8B46-E63C0E6F9514}" srcId="{645CDFCA-FBFD-431E-846B-5BAA0FE0AAA6}" destId="{E5E9BA45-7DCA-4BA9-B024-A8424CEE7A57}" srcOrd="3" destOrd="0" parTransId="{732D8679-EB05-451E-8E8A-801F0EBAD58C}" sibTransId="{BC5432F6-D0BE-4DD2-8C42-4465A657684F}"/>
    <dgm:cxn modelId="{712A9D82-28A3-4200-B576-F3B9D81155BE}" srcId="{645CDFCA-FBFD-431E-846B-5BAA0FE0AAA6}" destId="{2D5E8652-9FE4-476B-8163-6B27218E9AB5}" srcOrd="2" destOrd="0" parTransId="{1F086D93-F6B9-49D3-B333-A510C8BD846D}" sibTransId="{BC202608-F153-419B-BC10-45300966A1F9}"/>
    <dgm:cxn modelId="{499BFA67-C375-4459-873E-90C89CE367D1}" type="presOf" srcId="{BCED43AC-C013-4B94-B94F-25060123E13D}" destId="{811A385A-BB85-4235-ABC3-3FF32A16EE3D}" srcOrd="0" destOrd="0" presId="urn:microsoft.com/office/officeart/2005/8/layout/process4"/>
    <dgm:cxn modelId="{5E077FEA-CF9C-4E34-AC24-494BE666E33F}" srcId="{645CDFCA-FBFD-431E-846B-5BAA0FE0AAA6}" destId="{44413B44-90D6-419C-B18D-92EAC2FEF16E}" srcOrd="1" destOrd="0" parTransId="{6DE127E5-7C19-4DC6-9097-471D262C04C4}" sibTransId="{553BC28E-3A81-4FA5-8976-0E62A41E31A0}"/>
    <dgm:cxn modelId="{2780A750-D860-4122-BDA1-17DB54A27F07}" srcId="{645CDFCA-FBFD-431E-846B-5BAA0FE0AAA6}" destId="{BCED43AC-C013-4B94-B94F-25060123E13D}" srcOrd="0" destOrd="0" parTransId="{D29F61DD-411E-474C-B024-53B821E982E6}" sibTransId="{C7F53BDB-48EF-4DCE-9271-A848D6D6C53B}"/>
    <dgm:cxn modelId="{3BEF0521-5F54-47CA-A5CD-22AA3EA986C3}" type="presOf" srcId="{44413B44-90D6-419C-B18D-92EAC2FEF16E}" destId="{8E937268-FA66-4634-AE36-DEA8D6F2779E}" srcOrd="0" destOrd="0" presId="urn:microsoft.com/office/officeart/2005/8/layout/process4"/>
    <dgm:cxn modelId="{BD0CB76A-2F12-420E-ABE2-9B65DFC6DE68}" type="presOf" srcId="{E5E9BA45-7DCA-4BA9-B024-A8424CEE7A57}" destId="{35F40A4E-9D00-46B1-8F56-D980F9E9ED98}" srcOrd="0" destOrd="0" presId="urn:microsoft.com/office/officeart/2005/8/layout/process4"/>
    <dgm:cxn modelId="{7014D375-1E39-4455-B778-C260063AA646}" type="presOf" srcId="{2D5E8652-9FE4-476B-8163-6B27218E9AB5}" destId="{41E267B3-5B3F-409D-903D-FC9E15E54A16}" srcOrd="0" destOrd="0" presId="urn:microsoft.com/office/officeart/2005/8/layout/process4"/>
    <dgm:cxn modelId="{E7B303B8-48D1-4E79-A048-2D847D9D9A61}" type="presParOf" srcId="{65D39CB8-A774-42EC-8537-D3AEF9C7FDAF}" destId="{C35A8A0D-CEF2-4F5A-A47F-736624B9793D}" srcOrd="0" destOrd="0" presId="urn:microsoft.com/office/officeart/2005/8/layout/process4"/>
    <dgm:cxn modelId="{232B5F8A-4B2E-492C-A068-0B2AEA369696}" type="presParOf" srcId="{C35A8A0D-CEF2-4F5A-A47F-736624B9793D}" destId="{35F40A4E-9D00-46B1-8F56-D980F9E9ED98}" srcOrd="0" destOrd="0" presId="urn:microsoft.com/office/officeart/2005/8/layout/process4"/>
    <dgm:cxn modelId="{2479A54A-CCCC-4D29-8029-9058A4B05E6B}" type="presParOf" srcId="{65D39CB8-A774-42EC-8537-D3AEF9C7FDAF}" destId="{4707F0B6-C313-4368-B238-03AAD969FCA1}" srcOrd="1" destOrd="0" presId="urn:microsoft.com/office/officeart/2005/8/layout/process4"/>
    <dgm:cxn modelId="{37D2C951-0620-4C93-B933-4609CFE01F49}" type="presParOf" srcId="{65D39CB8-A774-42EC-8537-D3AEF9C7FDAF}" destId="{5332A53C-A08A-4997-A464-DC476C1225CE}" srcOrd="2" destOrd="0" presId="urn:microsoft.com/office/officeart/2005/8/layout/process4"/>
    <dgm:cxn modelId="{C1D1C3ED-CFE0-44F7-80E3-8D5348F2956B}" type="presParOf" srcId="{5332A53C-A08A-4997-A464-DC476C1225CE}" destId="{41E267B3-5B3F-409D-903D-FC9E15E54A16}" srcOrd="0" destOrd="0" presId="urn:microsoft.com/office/officeart/2005/8/layout/process4"/>
    <dgm:cxn modelId="{9095E3F4-A6AE-4619-8180-AE17277066B1}" type="presParOf" srcId="{65D39CB8-A774-42EC-8537-D3AEF9C7FDAF}" destId="{B32A621D-2C55-4B07-BF91-27E51951C6B9}" srcOrd="3" destOrd="0" presId="urn:microsoft.com/office/officeart/2005/8/layout/process4"/>
    <dgm:cxn modelId="{7EC49E55-0CAF-4CD7-BF42-AD0B175DD6EB}" type="presParOf" srcId="{65D39CB8-A774-42EC-8537-D3AEF9C7FDAF}" destId="{3C1D911F-05BD-4719-A965-E33C84EDD6EB}" srcOrd="4" destOrd="0" presId="urn:microsoft.com/office/officeart/2005/8/layout/process4"/>
    <dgm:cxn modelId="{54B49CF8-7229-43B7-A6DA-93EA7C760AFC}" type="presParOf" srcId="{3C1D911F-05BD-4719-A965-E33C84EDD6EB}" destId="{8E937268-FA66-4634-AE36-DEA8D6F2779E}" srcOrd="0" destOrd="0" presId="urn:microsoft.com/office/officeart/2005/8/layout/process4"/>
    <dgm:cxn modelId="{EFEA971E-C83A-4889-9C37-68CAF7087DA3}" type="presParOf" srcId="{65D39CB8-A774-42EC-8537-D3AEF9C7FDAF}" destId="{B1090C2F-5826-491D-A40C-A6917C33729F}" srcOrd="5" destOrd="0" presId="urn:microsoft.com/office/officeart/2005/8/layout/process4"/>
    <dgm:cxn modelId="{3D51CC69-9F2E-4385-9C3B-A3109E9EAF93}" type="presParOf" srcId="{65D39CB8-A774-42EC-8537-D3AEF9C7FDAF}" destId="{2022C82C-C686-4667-B2E4-702ACA51276A}" srcOrd="6" destOrd="0" presId="urn:microsoft.com/office/officeart/2005/8/layout/process4"/>
    <dgm:cxn modelId="{E7A4C1A4-AFF8-4750-BE2B-C44B7106843A}" type="presParOf" srcId="{2022C82C-C686-4667-B2E4-702ACA51276A}" destId="{811A385A-BB85-4235-ABC3-3FF32A16EE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3EC54-398A-4413-AA61-8E95A751BCA0}" type="doc">
      <dgm:prSet loTypeId="urn:microsoft.com/office/officeart/2005/8/layout/chevron2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3CC28C4-D865-464F-AE16-EDB795C3ED31}">
      <dgm:prSet phldrT="[Текст]" phldr="1"/>
      <dgm:spPr/>
      <dgm:t>
        <a:bodyPr/>
        <a:lstStyle/>
        <a:p>
          <a:endParaRPr lang="ru-RU" dirty="0"/>
        </a:p>
      </dgm:t>
    </dgm:pt>
    <dgm:pt modelId="{CAAA0805-F9AC-42BE-BFBA-9BABE6BECEE9}" type="parTrans" cxnId="{DA1970F6-F943-4867-BCAE-C50A98594467}">
      <dgm:prSet/>
      <dgm:spPr/>
      <dgm:t>
        <a:bodyPr/>
        <a:lstStyle/>
        <a:p>
          <a:endParaRPr lang="ru-RU"/>
        </a:p>
      </dgm:t>
    </dgm:pt>
    <dgm:pt modelId="{263A256A-5237-45B3-B1DB-89AE3F8AA84E}" type="sibTrans" cxnId="{DA1970F6-F943-4867-BCAE-C50A98594467}">
      <dgm:prSet/>
      <dgm:spPr/>
      <dgm:t>
        <a:bodyPr/>
        <a:lstStyle/>
        <a:p>
          <a:endParaRPr lang="ru-RU"/>
        </a:p>
      </dgm:t>
    </dgm:pt>
    <dgm:pt modelId="{2ACC2C40-B122-4871-8A06-AC151B9F49CD}">
      <dgm:prSet phldrT="[Текст]" custT="1"/>
      <dgm:spPr/>
      <dgm:t>
        <a:bodyPr/>
        <a:lstStyle/>
        <a:p>
          <a:r>
            <a:rPr lang="ru-RU" sz="1600" b="1" dirty="0" smtClean="0"/>
            <a:t>обеспечивает развитие и саморазвитие личности ученика, исходя из выявления его индивидуальных особенностей</a:t>
          </a:r>
          <a:endParaRPr lang="ru-RU" sz="1600" b="1" dirty="0"/>
        </a:p>
      </dgm:t>
    </dgm:pt>
    <dgm:pt modelId="{5E239CDA-09DE-4D40-821D-4372BDF135F9}" type="parTrans" cxnId="{81E4FD19-64BC-4098-8520-CF7C0BF7FE61}">
      <dgm:prSet/>
      <dgm:spPr/>
      <dgm:t>
        <a:bodyPr/>
        <a:lstStyle/>
        <a:p>
          <a:endParaRPr lang="ru-RU"/>
        </a:p>
      </dgm:t>
    </dgm:pt>
    <dgm:pt modelId="{C8C02A1A-B543-4E34-BB44-561143458BAB}" type="sibTrans" cxnId="{81E4FD19-64BC-4098-8520-CF7C0BF7FE61}">
      <dgm:prSet/>
      <dgm:spPr/>
      <dgm:t>
        <a:bodyPr/>
        <a:lstStyle/>
        <a:p>
          <a:endParaRPr lang="ru-RU"/>
        </a:p>
      </dgm:t>
    </dgm:pt>
    <dgm:pt modelId="{BB433C5B-643C-4816-9C15-7368FC72871F}">
      <dgm:prSet phldrT="[Текст]" phldr="1"/>
      <dgm:spPr/>
      <dgm:t>
        <a:bodyPr/>
        <a:lstStyle/>
        <a:p>
          <a:endParaRPr lang="ru-RU"/>
        </a:p>
      </dgm:t>
    </dgm:pt>
    <dgm:pt modelId="{6FCF1A2E-591D-4A46-9858-3954F760857E}" type="parTrans" cxnId="{7B29330B-6080-449B-863C-BD43F1F24922}">
      <dgm:prSet/>
      <dgm:spPr/>
      <dgm:t>
        <a:bodyPr/>
        <a:lstStyle/>
        <a:p>
          <a:endParaRPr lang="ru-RU"/>
        </a:p>
      </dgm:t>
    </dgm:pt>
    <dgm:pt modelId="{6D4BC25C-F683-405D-A808-ACD08E6EC2E9}" type="sibTrans" cxnId="{7B29330B-6080-449B-863C-BD43F1F24922}">
      <dgm:prSet/>
      <dgm:spPr/>
      <dgm:t>
        <a:bodyPr/>
        <a:lstStyle/>
        <a:p>
          <a:endParaRPr lang="ru-RU"/>
        </a:p>
      </dgm:t>
    </dgm:pt>
    <dgm:pt modelId="{227A8945-F145-4B2D-91A3-151F0B2B1E74}">
      <dgm:prSet phldrT="[Текст]" custT="1"/>
      <dgm:spPr/>
      <dgm:t>
        <a:bodyPr/>
        <a:lstStyle/>
        <a:p>
          <a:r>
            <a:rPr lang="ru-RU" sz="1600" b="1" dirty="0" smtClean="0"/>
            <a:t>представляет каждому ученику, опираясь на его способности, склонности, интересы, возможность реализовывать себя в учебной деятельности, поведении и т.д.</a:t>
          </a:r>
          <a:endParaRPr lang="ru-RU" sz="1600" b="1" dirty="0"/>
        </a:p>
      </dgm:t>
    </dgm:pt>
    <dgm:pt modelId="{524FA323-07D9-4764-B3C1-394011552370}" type="parTrans" cxnId="{E228652A-4C10-4527-91BB-E7082AE3838A}">
      <dgm:prSet/>
      <dgm:spPr/>
      <dgm:t>
        <a:bodyPr/>
        <a:lstStyle/>
        <a:p>
          <a:endParaRPr lang="ru-RU"/>
        </a:p>
      </dgm:t>
    </dgm:pt>
    <dgm:pt modelId="{D9C2A52E-C598-4CBC-A9D9-75FEA54B14DC}" type="sibTrans" cxnId="{E228652A-4C10-4527-91BB-E7082AE3838A}">
      <dgm:prSet/>
      <dgm:spPr/>
      <dgm:t>
        <a:bodyPr/>
        <a:lstStyle/>
        <a:p>
          <a:endParaRPr lang="ru-RU"/>
        </a:p>
      </dgm:t>
    </dgm:pt>
    <dgm:pt modelId="{56146221-1740-43AC-8A83-FA961D3A8296}">
      <dgm:prSet phldrT="[Текст]" phldr="1"/>
      <dgm:spPr/>
      <dgm:t>
        <a:bodyPr/>
        <a:lstStyle/>
        <a:p>
          <a:endParaRPr lang="ru-RU"/>
        </a:p>
      </dgm:t>
    </dgm:pt>
    <dgm:pt modelId="{59AC6D04-06FD-4E86-A887-88485C9FE5B4}" type="parTrans" cxnId="{C42F3E0F-E8A1-432B-B798-A3229B36AA55}">
      <dgm:prSet/>
      <dgm:spPr/>
      <dgm:t>
        <a:bodyPr/>
        <a:lstStyle/>
        <a:p>
          <a:endParaRPr lang="ru-RU"/>
        </a:p>
      </dgm:t>
    </dgm:pt>
    <dgm:pt modelId="{14D91A95-6294-4A80-AC80-E784C7A88FCC}" type="sibTrans" cxnId="{C42F3E0F-E8A1-432B-B798-A3229B36AA55}">
      <dgm:prSet/>
      <dgm:spPr/>
      <dgm:t>
        <a:bodyPr/>
        <a:lstStyle/>
        <a:p>
          <a:endParaRPr lang="ru-RU"/>
        </a:p>
      </dgm:t>
    </dgm:pt>
    <dgm:pt modelId="{E0BC8372-C80C-41C1-800A-6F218311D6BF}">
      <dgm:prSet phldrT="[Текст]" custT="1"/>
      <dgm:spPr/>
      <dgm:t>
        <a:bodyPr/>
        <a:lstStyle/>
        <a:p>
          <a:r>
            <a:rPr lang="ru-RU" sz="1600" b="1" dirty="0" smtClean="0"/>
            <a:t>содержание образования, его средства и методы подбираются и организуются так, чтобы ученик мог проявить изобретательность к предметному материалу, его виду и форме </a:t>
          </a:r>
          <a:endParaRPr lang="ru-RU" sz="1600" b="1" dirty="0"/>
        </a:p>
      </dgm:t>
    </dgm:pt>
    <dgm:pt modelId="{17296D5E-D571-4029-B0D6-9501E70EFFF3}" type="parTrans" cxnId="{DD01C7D3-2698-4C45-A4A2-50B260189E5E}">
      <dgm:prSet/>
      <dgm:spPr/>
      <dgm:t>
        <a:bodyPr/>
        <a:lstStyle/>
        <a:p>
          <a:endParaRPr lang="ru-RU"/>
        </a:p>
      </dgm:t>
    </dgm:pt>
    <dgm:pt modelId="{6B425569-BAD1-4A85-9FEF-234DB4C95C70}" type="sibTrans" cxnId="{DD01C7D3-2698-4C45-A4A2-50B260189E5E}">
      <dgm:prSet/>
      <dgm:spPr/>
      <dgm:t>
        <a:bodyPr/>
        <a:lstStyle/>
        <a:p>
          <a:endParaRPr lang="ru-RU"/>
        </a:p>
      </dgm:t>
    </dgm:pt>
    <dgm:pt modelId="{52A88086-4152-43B1-BEA2-AC9590D63522}">
      <dgm:prSet phldrT="[Текст]" phldr="1"/>
      <dgm:spPr/>
      <dgm:t>
        <a:bodyPr/>
        <a:lstStyle/>
        <a:p>
          <a:endParaRPr lang="ru-RU" dirty="0"/>
        </a:p>
      </dgm:t>
    </dgm:pt>
    <dgm:pt modelId="{FA66502C-156A-4ED8-BBE5-9C3CF37FE00A}" type="parTrans" cxnId="{1F490F01-1908-4126-A539-11DD2DA46003}">
      <dgm:prSet/>
      <dgm:spPr/>
      <dgm:t>
        <a:bodyPr/>
        <a:lstStyle/>
        <a:p>
          <a:endParaRPr lang="ru-RU"/>
        </a:p>
      </dgm:t>
    </dgm:pt>
    <dgm:pt modelId="{C39F6CB1-0FE3-4485-93F6-3DA4EA1A39C4}" type="sibTrans" cxnId="{1F490F01-1908-4126-A539-11DD2DA46003}">
      <dgm:prSet/>
      <dgm:spPr/>
      <dgm:t>
        <a:bodyPr/>
        <a:lstStyle/>
        <a:p>
          <a:endParaRPr lang="ru-RU"/>
        </a:p>
      </dgm:t>
    </dgm:pt>
    <dgm:pt modelId="{855508B0-FAFC-4A6D-84A6-59CF2D100624}">
      <dgm:prSet phldrT="[Текст]" phldr="1"/>
      <dgm:spPr/>
      <dgm:t>
        <a:bodyPr/>
        <a:lstStyle/>
        <a:p>
          <a:endParaRPr lang="ru-RU"/>
        </a:p>
      </dgm:t>
    </dgm:pt>
    <dgm:pt modelId="{281B7A71-9296-4806-8554-B2A4E893805D}" type="parTrans" cxnId="{83030CBE-81AF-47F1-A702-F03B8B9FB0C3}">
      <dgm:prSet/>
      <dgm:spPr/>
      <dgm:t>
        <a:bodyPr/>
        <a:lstStyle/>
        <a:p>
          <a:endParaRPr lang="ru-RU"/>
        </a:p>
      </dgm:t>
    </dgm:pt>
    <dgm:pt modelId="{749DC9F6-45A5-4202-BDA7-111540A7FF6E}" type="sibTrans" cxnId="{83030CBE-81AF-47F1-A702-F03B8B9FB0C3}">
      <dgm:prSet/>
      <dgm:spPr/>
      <dgm:t>
        <a:bodyPr/>
        <a:lstStyle/>
        <a:p>
          <a:endParaRPr lang="ru-RU"/>
        </a:p>
      </dgm:t>
    </dgm:pt>
    <dgm:pt modelId="{2BD19261-8522-4D0F-9806-D1FE7856441A}">
      <dgm:prSet custT="1"/>
      <dgm:spPr/>
      <dgm:t>
        <a:bodyPr/>
        <a:lstStyle/>
        <a:p>
          <a:endParaRPr lang="ru-RU" sz="1600" b="1" dirty="0"/>
        </a:p>
      </dgm:t>
    </dgm:pt>
    <dgm:pt modelId="{C8A9BEF2-5339-4DA7-BF0F-FA44FC4B2BEB}" type="parTrans" cxnId="{C2AFA490-F387-4B55-8274-A92D96DCA955}">
      <dgm:prSet/>
      <dgm:spPr/>
      <dgm:t>
        <a:bodyPr/>
        <a:lstStyle/>
        <a:p>
          <a:endParaRPr lang="ru-RU"/>
        </a:p>
      </dgm:t>
    </dgm:pt>
    <dgm:pt modelId="{B165E541-C985-4972-B75A-A254CD805B41}" type="sibTrans" cxnId="{C2AFA490-F387-4B55-8274-A92D96DCA955}">
      <dgm:prSet/>
      <dgm:spPr/>
      <dgm:t>
        <a:bodyPr/>
        <a:lstStyle/>
        <a:p>
          <a:endParaRPr lang="ru-RU"/>
        </a:p>
      </dgm:t>
    </dgm:pt>
    <dgm:pt modelId="{A13150EC-C10B-44B9-B9B6-9F1D81DC43A9}">
      <dgm:prSet custT="1"/>
      <dgm:spPr/>
      <dgm:t>
        <a:bodyPr/>
        <a:lstStyle/>
        <a:p>
          <a:r>
            <a:rPr lang="ru-RU" sz="1600" b="1" dirty="0" smtClean="0"/>
            <a:t>учитывает не только уровень достигнутых знаний, умений, навыков, но и </a:t>
          </a:r>
          <a:r>
            <a:rPr lang="ru-RU" sz="1600" b="1" dirty="0" err="1" smtClean="0"/>
            <a:t>сформированность</a:t>
          </a:r>
          <a:r>
            <a:rPr lang="ru-RU" sz="1600" b="1" dirty="0" smtClean="0"/>
            <a:t> определённого интеллекта (его свойства, качества, характер проявления) </a:t>
          </a:r>
          <a:endParaRPr lang="ru-RU" sz="1600" b="1" dirty="0"/>
        </a:p>
      </dgm:t>
    </dgm:pt>
    <dgm:pt modelId="{65722A97-5C1F-4C4A-B8A3-212FB00DC60D}" type="parTrans" cxnId="{1CD0F4A6-2693-46F9-86D8-79EE271ABEAB}">
      <dgm:prSet/>
      <dgm:spPr/>
      <dgm:t>
        <a:bodyPr/>
        <a:lstStyle/>
        <a:p>
          <a:endParaRPr lang="ru-RU"/>
        </a:p>
      </dgm:t>
    </dgm:pt>
    <dgm:pt modelId="{4817F999-0A18-4CD9-A04E-2C4B755779AC}" type="sibTrans" cxnId="{1CD0F4A6-2693-46F9-86D8-79EE271ABEAB}">
      <dgm:prSet/>
      <dgm:spPr/>
      <dgm:t>
        <a:bodyPr/>
        <a:lstStyle/>
        <a:p>
          <a:endParaRPr lang="ru-RU"/>
        </a:p>
      </dgm:t>
    </dgm:pt>
    <dgm:pt modelId="{B7788994-1FCB-41B4-903F-B53DC8D76C60}">
      <dgm:prSet custT="1"/>
      <dgm:spPr/>
      <dgm:t>
        <a:bodyPr/>
        <a:lstStyle/>
        <a:p>
          <a:r>
            <a:rPr lang="ru-RU" sz="1600" b="1" dirty="0" smtClean="0"/>
            <a:t>является средством интеллектуального и нравственного развития личности – основной цели базового школьного образования</a:t>
          </a:r>
          <a:endParaRPr lang="ru-RU" sz="1600" b="1" dirty="0"/>
        </a:p>
      </dgm:t>
    </dgm:pt>
    <dgm:pt modelId="{DB7371E0-2A1F-4160-B130-A5C14E879C80}" type="parTrans" cxnId="{058928FE-D57B-4F20-A783-D3F1615BFCFE}">
      <dgm:prSet/>
      <dgm:spPr/>
      <dgm:t>
        <a:bodyPr/>
        <a:lstStyle/>
        <a:p>
          <a:endParaRPr lang="ru-RU"/>
        </a:p>
      </dgm:t>
    </dgm:pt>
    <dgm:pt modelId="{1639E464-5C48-486D-962C-847DA879D451}" type="sibTrans" cxnId="{058928FE-D57B-4F20-A783-D3F1615BFCFE}">
      <dgm:prSet/>
      <dgm:spPr/>
      <dgm:t>
        <a:bodyPr/>
        <a:lstStyle/>
        <a:p>
          <a:endParaRPr lang="ru-RU"/>
        </a:p>
      </dgm:t>
    </dgm:pt>
    <dgm:pt modelId="{FDA306E4-DDAE-4DB5-B6D1-8E4BF71C4B21}">
      <dgm:prSet phldrT="[Текст]" custT="1"/>
      <dgm:spPr/>
      <dgm:t>
        <a:bodyPr/>
        <a:lstStyle/>
        <a:p>
          <a:endParaRPr lang="ru-RU" sz="1600" b="1" dirty="0"/>
        </a:p>
      </dgm:t>
    </dgm:pt>
    <dgm:pt modelId="{ABF09AD1-ABEE-4E4D-8004-27C87AB811B4}" type="parTrans" cxnId="{09431B51-862E-4383-9535-540E553A0E07}">
      <dgm:prSet/>
      <dgm:spPr/>
      <dgm:t>
        <a:bodyPr/>
        <a:lstStyle/>
        <a:p>
          <a:endParaRPr lang="ru-RU"/>
        </a:p>
      </dgm:t>
    </dgm:pt>
    <dgm:pt modelId="{E2C99F74-BE46-442B-A986-E379294DE8DC}" type="sibTrans" cxnId="{09431B51-862E-4383-9535-540E553A0E07}">
      <dgm:prSet/>
      <dgm:spPr/>
      <dgm:t>
        <a:bodyPr/>
        <a:lstStyle/>
        <a:p>
          <a:endParaRPr lang="ru-RU"/>
        </a:p>
      </dgm:t>
    </dgm:pt>
    <dgm:pt modelId="{96231023-9760-4B9A-91FE-066C98EE03C7}" type="pres">
      <dgm:prSet presAssocID="{3D23EC54-398A-4413-AA61-8E95A751BC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74E5A-E560-446B-B2BE-CD85CDF914D4}" type="pres">
      <dgm:prSet presAssocID="{83CC28C4-D865-464F-AE16-EDB795C3ED31}" presName="composite" presStyleCnt="0"/>
      <dgm:spPr/>
    </dgm:pt>
    <dgm:pt modelId="{D0B639DA-B516-424C-B748-9DB418C9C07C}" type="pres">
      <dgm:prSet presAssocID="{83CC28C4-D865-464F-AE16-EDB795C3ED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7BF20-2A51-448A-BC13-138E7AB8F768}" type="pres">
      <dgm:prSet presAssocID="{83CC28C4-D865-464F-AE16-EDB795C3ED31}" presName="descendantText" presStyleLbl="alignAcc1" presStyleIdx="0" presStyleCnt="5" custScaleY="86234" custLinFactNeighborX="-447" custLinFactNeighborY="1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7743E-03A4-4540-B327-FE0145659A1D}" type="pres">
      <dgm:prSet presAssocID="{263A256A-5237-45B3-B1DB-89AE3F8AA84E}" presName="sp" presStyleCnt="0"/>
      <dgm:spPr/>
    </dgm:pt>
    <dgm:pt modelId="{1D6A5D22-33D6-4846-A998-6D4B32EAD3F0}" type="pres">
      <dgm:prSet presAssocID="{BB433C5B-643C-4816-9C15-7368FC72871F}" presName="composite" presStyleCnt="0"/>
      <dgm:spPr/>
    </dgm:pt>
    <dgm:pt modelId="{C68496B3-E844-4DC1-893D-98246DAB732E}" type="pres">
      <dgm:prSet presAssocID="{BB433C5B-643C-4816-9C15-7368FC72871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6E3A8-A463-460C-B19E-602A63F561D3}" type="pres">
      <dgm:prSet presAssocID="{BB433C5B-643C-4816-9C15-7368FC72871F}" presName="descendantText" presStyleLbl="alignAcc1" presStyleIdx="1" presStyleCnt="5" custScaleY="110952" custLinFactNeighborX="476" custLinFactNeighborY="2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3B212-EEFB-4519-ABEC-3145B50BA0B5}" type="pres">
      <dgm:prSet presAssocID="{6D4BC25C-F683-405D-A808-ACD08E6EC2E9}" presName="sp" presStyleCnt="0"/>
      <dgm:spPr/>
    </dgm:pt>
    <dgm:pt modelId="{166A515A-8CB4-47F4-8805-5B72EE06575C}" type="pres">
      <dgm:prSet presAssocID="{56146221-1740-43AC-8A83-FA961D3A8296}" presName="composite" presStyleCnt="0"/>
      <dgm:spPr/>
    </dgm:pt>
    <dgm:pt modelId="{830341B8-B6B5-4875-BED7-7EDF7568AC1A}" type="pres">
      <dgm:prSet presAssocID="{56146221-1740-43AC-8A83-FA961D3A829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D81B6-5CAF-40CB-8AD3-68179780F786}" type="pres">
      <dgm:prSet presAssocID="{56146221-1740-43AC-8A83-FA961D3A8296}" presName="descendantText" presStyleLbl="alignAcc1" presStyleIdx="2" presStyleCnt="5" custScaleY="129017" custLinFactNeighborX="-565" custLinFactNeighborY="17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B0DFF-2B61-4741-B1E8-62B0B4AF81C7}" type="pres">
      <dgm:prSet presAssocID="{14D91A95-6294-4A80-AC80-E784C7A88FCC}" presName="sp" presStyleCnt="0"/>
      <dgm:spPr/>
    </dgm:pt>
    <dgm:pt modelId="{A9C7FC96-98FF-46AE-9AF9-2DF220BDF047}" type="pres">
      <dgm:prSet presAssocID="{52A88086-4152-43B1-BEA2-AC9590D63522}" presName="composite" presStyleCnt="0"/>
      <dgm:spPr/>
    </dgm:pt>
    <dgm:pt modelId="{DD2F1EA0-7BB1-49CB-8640-1C30D06BA68A}" type="pres">
      <dgm:prSet presAssocID="{52A88086-4152-43B1-BEA2-AC9590D6352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A61DD-5315-40D9-86B4-8E6C4A55E6F6}" type="pres">
      <dgm:prSet presAssocID="{52A88086-4152-43B1-BEA2-AC9590D63522}" presName="descendantText" presStyleLbl="alignAcc1" presStyleIdx="3" presStyleCnt="5" custScaleY="165321" custLinFactNeighborX="-565" custLinFactNeighborY="2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EE244-3A31-4F56-AF4C-3CD0F59D1636}" type="pres">
      <dgm:prSet presAssocID="{C39F6CB1-0FE3-4485-93F6-3DA4EA1A39C4}" presName="sp" presStyleCnt="0"/>
      <dgm:spPr/>
    </dgm:pt>
    <dgm:pt modelId="{00DC563C-3F90-414E-A6B6-AC886AF3FCC6}" type="pres">
      <dgm:prSet presAssocID="{855508B0-FAFC-4A6D-84A6-59CF2D100624}" presName="composite" presStyleCnt="0"/>
      <dgm:spPr/>
    </dgm:pt>
    <dgm:pt modelId="{252B41BE-8EEB-49D5-82F5-780E0155D3E3}" type="pres">
      <dgm:prSet presAssocID="{855508B0-FAFC-4A6D-84A6-59CF2D10062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0BEBE-2B34-4145-A2BC-D3EE1CFDF8DB}" type="pres">
      <dgm:prSet presAssocID="{855508B0-FAFC-4A6D-84A6-59CF2D100624}" presName="descendantText" presStyleLbl="alignAcc1" presStyleIdx="4" presStyleCnt="5" custScaleY="131204" custLinFactNeighborX="-247" custLinFactNeighborY="9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EFB6E-1216-4610-BD05-E4D40C6C4072}" type="presOf" srcId="{A13150EC-C10B-44B9-B9B6-9F1D81DC43A9}" destId="{DEDA61DD-5315-40D9-86B4-8E6C4A55E6F6}" srcOrd="0" destOrd="0" presId="urn:microsoft.com/office/officeart/2005/8/layout/chevron2"/>
    <dgm:cxn modelId="{757220A9-657A-41AE-81C1-1653F574FBF2}" type="presOf" srcId="{56146221-1740-43AC-8A83-FA961D3A8296}" destId="{830341B8-B6B5-4875-BED7-7EDF7568AC1A}" srcOrd="0" destOrd="0" presId="urn:microsoft.com/office/officeart/2005/8/layout/chevron2"/>
    <dgm:cxn modelId="{09431B51-862E-4383-9535-540E553A0E07}" srcId="{56146221-1740-43AC-8A83-FA961D3A8296}" destId="{FDA306E4-DDAE-4DB5-B6D1-8E4BF71C4B21}" srcOrd="0" destOrd="0" parTransId="{ABF09AD1-ABEE-4E4D-8004-27C87AB811B4}" sibTransId="{E2C99F74-BE46-442B-A986-E379294DE8DC}"/>
    <dgm:cxn modelId="{C42F3E0F-E8A1-432B-B798-A3229B36AA55}" srcId="{3D23EC54-398A-4413-AA61-8E95A751BCA0}" destId="{56146221-1740-43AC-8A83-FA961D3A8296}" srcOrd="2" destOrd="0" parTransId="{59AC6D04-06FD-4E86-A887-88485C9FE5B4}" sibTransId="{14D91A95-6294-4A80-AC80-E784C7A88FCC}"/>
    <dgm:cxn modelId="{EB2D53FD-7BE8-4FC4-A518-586321BAEB76}" type="presOf" srcId="{FDA306E4-DDAE-4DB5-B6D1-8E4BF71C4B21}" destId="{1FCD81B6-5CAF-40CB-8AD3-68179780F786}" srcOrd="0" destOrd="0" presId="urn:microsoft.com/office/officeart/2005/8/layout/chevron2"/>
    <dgm:cxn modelId="{81E4FD19-64BC-4098-8520-CF7C0BF7FE61}" srcId="{83CC28C4-D865-464F-AE16-EDB795C3ED31}" destId="{2ACC2C40-B122-4871-8A06-AC151B9F49CD}" srcOrd="0" destOrd="0" parTransId="{5E239CDA-09DE-4D40-821D-4372BDF135F9}" sibTransId="{C8C02A1A-B543-4E34-BB44-561143458BAB}"/>
    <dgm:cxn modelId="{968A0DA1-3220-4FAF-82EF-173323063979}" type="presOf" srcId="{B7788994-1FCB-41B4-903F-B53DC8D76C60}" destId="{E610BEBE-2B34-4145-A2BC-D3EE1CFDF8DB}" srcOrd="0" destOrd="0" presId="urn:microsoft.com/office/officeart/2005/8/layout/chevron2"/>
    <dgm:cxn modelId="{32CAF86A-C510-4F3C-9385-BBAF70228DEB}" type="presOf" srcId="{2ACC2C40-B122-4871-8A06-AC151B9F49CD}" destId="{41C7BF20-2A51-448A-BC13-138E7AB8F768}" srcOrd="0" destOrd="0" presId="urn:microsoft.com/office/officeart/2005/8/layout/chevron2"/>
    <dgm:cxn modelId="{643B1518-32AA-4EEF-824A-E1FE2D14623B}" type="presOf" srcId="{E0BC8372-C80C-41C1-800A-6F218311D6BF}" destId="{1FCD81B6-5CAF-40CB-8AD3-68179780F786}" srcOrd="0" destOrd="1" presId="urn:microsoft.com/office/officeart/2005/8/layout/chevron2"/>
    <dgm:cxn modelId="{1CD0F4A6-2693-46F9-86D8-79EE271ABEAB}" srcId="{52A88086-4152-43B1-BEA2-AC9590D63522}" destId="{A13150EC-C10B-44B9-B9B6-9F1D81DC43A9}" srcOrd="0" destOrd="0" parTransId="{65722A97-5C1F-4C4A-B8A3-212FB00DC60D}" sibTransId="{4817F999-0A18-4CD9-A04E-2C4B755779AC}"/>
    <dgm:cxn modelId="{9E61841A-D663-49E3-B49A-52B57F9C582F}" type="presOf" srcId="{2BD19261-8522-4D0F-9806-D1FE7856441A}" destId="{1FCD81B6-5CAF-40CB-8AD3-68179780F786}" srcOrd="0" destOrd="2" presId="urn:microsoft.com/office/officeart/2005/8/layout/chevron2"/>
    <dgm:cxn modelId="{F121F82F-AE19-45A2-A95F-3CAA49C0986C}" type="presOf" srcId="{52A88086-4152-43B1-BEA2-AC9590D63522}" destId="{DD2F1EA0-7BB1-49CB-8640-1C30D06BA68A}" srcOrd="0" destOrd="0" presId="urn:microsoft.com/office/officeart/2005/8/layout/chevron2"/>
    <dgm:cxn modelId="{9AAE0830-B203-4933-AB67-A7C40D64C4B1}" type="presOf" srcId="{BB433C5B-643C-4816-9C15-7368FC72871F}" destId="{C68496B3-E844-4DC1-893D-98246DAB732E}" srcOrd="0" destOrd="0" presId="urn:microsoft.com/office/officeart/2005/8/layout/chevron2"/>
    <dgm:cxn modelId="{ED97E743-0D30-4A43-8F68-7A3607644A88}" type="presOf" srcId="{3D23EC54-398A-4413-AA61-8E95A751BCA0}" destId="{96231023-9760-4B9A-91FE-066C98EE03C7}" srcOrd="0" destOrd="0" presId="urn:microsoft.com/office/officeart/2005/8/layout/chevron2"/>
    <dgm:cxn modelId="{E228652A-4C10-4527-91BB-E7082AE3838A}" srcId="{BB433C5B-643C-4816-9C15-7368FC72871F}" destId="{227A8945-F145-4B2D-91A3-151F0B2B1E74}" srcOrd="0" destOrd="0" parTransId="{524FA323-07D9-4764-B3C1-394011552370}" sibTransId="{D9C2A52E-C598-4CBC-A9D9-75FEA54B14DC}"/>
    <dgm:cxn modelId="{C2AFA490-F387-4B55-8274-A92D96DCA955}" srcId="{56146221-1740-43AC-8A83-FA961D3A8296}" destId="{2BD19261-8522-4D0F-9806-D1FE7856441A}" srcOrd="2" destOrd="0" parTransId="{C8A9BEF2-5339-4DA7-BF0F-FA44FC4B2BEB}" sibTransId="{B165E541-C985-4972-B75A-A254CD805B41}"/>
    <dgm:cxn modelId="{DA1970F6-F943-4867-BCAE-C50A98594467}" srcId="{3D23EC54-398A-4413-AA61-8E95A751BCA0}" destId="{83CC28C4-D865-464F-AE16-EDB795C3ED31}" srcOrd="0" destOrd="0" parTransId="{CAAA0805-F9AC-42BE-BFBA-9BABE6BECEE9}" sibTransId="{263A256A-5237-45B3-B1DB-89AE3F8AA84E}"/>
    <dgm:cxn modelId="{1F490F01-1908-4126-A539-11DD2DA46003}" srcId="{3D23EC54-398A-4413-AA61-8E95A751BCA0}" destId="{52A88086-4152-43B1-BEA2-AC9590D63522}" srcOrd="3" destOrd="0" parTransId="{FA66502C-156A-4ED8-BBE5-9C3CF37FE00A}" sibTransId="{C39F6CB1-0FE3-4485-93F6-3DA4EA1A39C4}"/>
    <dgm:cxn modelId="{F45B754F-2EF4-4A59-ACCE-03E80C860903}" type="presOf" srcId="{227A8945-F145-4B2D-91A3-151F0B2B1E74}" destId="{55D6E3A8-A463-460C-B19E-602A63F561D3}" srcOrd="0" destOrd="0" presId="urn:microsoft.com/office/officeart/2005/8/layout/chevron2"/>
    <dgm:cxn modelId="{83030CBE-81AF-47F1-A702-F03B8B9FB0C3}" srcId="{3D23EC54-398A-4413-AA61-8E95A751BCA0}" destId="{855508B0-FAFC-4A6D-84A6-59CF2D100624}" srcOrd="4" destOrd="0" parTransId="{281B7A71-9296-4806-8554-B2A4E893805D}" sibTransId="{749DC9F6-45A5-4202-BDA7-111540A7FF6E}"/>
    <dgm:cxn modelId="{DD01C7D3-2698-4C45-A4A2-50B260189E5E}" srcId="{56146221-1740-43AC-8A83-FA961D3A8296}" destId="{E0BC8372-C80C-41C1-800A-6F218311D6BF}" srcOrd="1" destOrd="0" parTransId="{17296D5E-D571-4029-B0D6-9501E70EFFF3}" sibTransId="{6B425569-BAD1-4A85-9FEF-234DB4C95C70}"/>
    <dgm:cxn modelId="{7B29330B-6080-449B-863C-BD43F1F24922}" srcId="{3D23EC54-398A-4413-AA61-8E95A751BCA0}" destId="{BB433C5B-643C-4816-9C15-7368FC72871F}" srcOrd="1" destOrd="0" parTransId="{6FCF1A2E-591D-4A46-9858-3954F760857E}" sibTransId="{6D4BC25C-F683-405D-A808-ACD08E6EC2E9}"/>
    <dgm:cxn modelId="{92501E54-F746-4693-888A-39BA7F86673A}" type="presOf" srcId="{855508B0-FAFC-4A6D-84A6-59CF2D100624}" destId="{252B41BE-8EEB-49D5-82F5-780E0155D3E3}" srcOrd="0" destOrd="0" presId="urn:microsoft.com/office/officeart/2005/8/layout/chevron2"/>
    <dgm:cxn modelId="{058928FE-D57B-4F20-A783-D3F1615BFCFE}" srcId="{855508B0-FAFC-4A6D-84A6-59CF2D100624}" destId="{B7788994-1FCB-41B4-903F-B53DC8D76C60}" srcOrd="0" destOrd="0" parTransId="{DB7371E0-2A1F-4160-B130-A5C14E879C80}" sibTransId="{1639E464-5C48-486D-962C-847DA879D451}"/>
    <dgm:cxn modelId="{1F2C54AF-6ECD-420B-A119-DF2781DA2900}" type="presOf" srcId="{83CC28C4-D865-464F-AE16-EDB795C3ED31}" destId="{D0B639DA-B516-424C-B748-9DB418C9C07C}" srcOrd="0" destOrd="0" presId="urn:microsoft.com/office/officeart/2005/8/layout/chevron2"/>
    <dgm:cxn modelId="{0A4E814E-BF41-4B29-B73D-6EDD5E1956A2}" type="presParOf" srcId="{96231023-9760-4B9A-91FE-066C98EE03C7}" destId="{B4874E5A-E560-446B-B2BE-CD85CDF914D4}" srcOrd="0" destOrd="0" presId="urn:microsoft.com/office/officeart/2005/8/layout/chevron2"/>
    <dgm:cxn modelId="{BEB54CC1-0668-44A3-84C4-D00F9963687E}" type="presParOf" srcId="{B4874E5A-E560-446B-B2BE-CD85CDF914D4}" destId="{D0B639DA-B516-424C-B748-9DB418C9C07C}" srcOrd="0" destOrd="0" presId="urn:microsoft.com/office/officeart/2005/8/layout/chevron2"/>
    <dgm:cxn modelId="{41A3D34C-4190-44DB-84FE-889436E08CAD}" type="presParOf" srcId="{B4874E5A-E560-446B-B2BE-CD85CDF914D4}" destId="{41C7BF20-2A51-448A-BC13-138E7AB8F768}" srcOrd="1" destOrd="0" presId="urn:microsoft.com/office/officeart/2005/8/layout/chevron2"/>
    <dgm:cxn modelId="{7F5A9537-0391-425E-9D96-D3D02C1DBA92}" type="presParOf" srcId="{96231023-9760-4B9A-91FE-066C98EE03C7}" destId="{6B17743E-03A4-4540-B327-FE0145659A1D}" srcOrd="1" destOrd="0" presId="urn:microsoft.com/office/officeart/2005/8/layout/chevron2"/>
    <dgm:cxn modelId="{D8CDE88A-3C6B-4646-AE14-1BC5BC47945B}" type="presParOf" srcId="{96231023-9760-4B9A-91FE-066C98EE03C7}" destId="{1D6A5D22-33D6-4846-A998-6D4B32EAD3F0}" srcOrd="2" destOrd="0" presId="urn:microsoft.com/office/officeart/2005/8/layout/chevron2"/>
    <dgm:cxn modelId="{8EC4DDAE-2EB7-41E1-A2CC-A14A46609395}" type="presParOf" srcId="{1D6A5D22-33D6-4846-A998-6D4B32EAD3F0}" destId="{C68496B3-E844-4DC1-893D-98246DAB732E}" srcOrd="0" destOrd="0" presId="urn:microsoft.com/office/officeart/2005/8/layout/chevron2"/>
    <dgm:cxn modelId="{9B10C24E-B9B4-4FE0-8D87-60621C67244C}" type="presParOf" srcId="{1D6A5D22-33D6-4846-A998-6D4B32EAD3F0}" destId="{55D6E3A8-A463-460C-B19E-602A63F561D3}" srcOrd="1" destOrd="0" presId="urn:microsoft.com/office/officeart/2005/8/layout/chevron2"/>
    <dgm:cxn modelId="{3470D0D9-6608-47B3-9D14-2AE800230D77}" type="presParOf" srcId="{96231023-9760-4B9A-91FE-066C98EE03C7}" destId="{38F3B212-EEFB-4519-ABEC-3145B50BA0B5}" srcOrd="3" destOrd="0" presId="urn:microsoft.com/office/officeart/2005/8/layout/chevron2"/>
    <dgm:cxn modelId="{E34B7207-55A3-4D65-845A-E94A51E2708D}" type="presParOf" srcId="{96231023-9760-4B9A-91FE-066C98EE03C7}" destId="{166A515A-8CB4-47F4-8805-5B72EE06575C}" srcOrd="4" destOrd="0" presId="urn:microsoft.com/office/officeart/2005/8/layout/chevron2"/>
    <dgm:cxn modelId="{3E950D8C-6128-4340-BED3-976DF69F9029}" type="presParOf" srcId="{166A515A-8CB4-47F4-8805-5B72EE06575C}" destId="{830341B8-B6B5-4875-BED7-7EDF7568AC1A}" srcOrd="0" destOrd="0" presId="urn:microsoft.com/office/officeart/2005/8/layout/chevron2"/>
    <dgm:cxn modelId="{7BD9A2B3-4F85-4619-9D88-F1C613B20ECA}" type="presParOf" srcId="{166A515A-8CB4-47F4-8805-5B72EE06575C}" destId="{1FCD81B6-5CAF-40CB-8AD3-68179780F786}" srcOrd="1" destOrd="0" presId="urn:microsoft.com/office/officeart/2005/8/layout/chevron2"/>
    <dgm:cxn modelId="{DB9C32C0-2AD1-43F6-9F78-74004DABD6AA}" type="presParOf" srcId="{96231023-9760-4B9A-91FE-066C98EE03C7}" destId="{BDDB0DFF-2B61-4741-B1E8-62B0B4AF81C7}" srcOrd="5" destOrd="0" presId="urn:microsoft.com/office/officeart/2005/8/layout/chevron2"/>
    <dgm:cxn modelId="{699519DB-53CD-4960-84DB-EC78284EEAA9}" type="presParOf" srcId="{96231023-9760-4B9A-91FE-066C98EE03C7}" destId="{A9C7FC96-98FF-46AE-9AF9-2DF220BDF047}" srcOrd="6" destOrd="0" presId="urn:microsoft.com/office/officeart/2005/8/layout/chevron2"/>
    <dgm:cxn modelId="{FD0698AB-1943-4FEF-A23F-9A344636C1BF}" type="presParOf" srcId="{A9C7FC96-98FF-46AE-9AF9-2DF220BDF047}" destId="{DD2F1EA0-7BB1-49CB-8640-1C30D06BA68A}" srcOrd="0" destOrd="0" presId="urn:microsoft.com/office/officeart/2005/8/layout/chevron2"/>
    <dgm:cxn modelId="{2DD8819F-E822-4129-BAED-E5A62FEC4313}" type="presParOf" srcId="{A9C7FC96-98FF-46AE-9AF9-2DF220BDF047}" destId="{DEDA61DD-5315-40D9-86B4-8E6C4A55E6F6}" srcOrd="1" destOrd="0" presId="urn:microsoft.com/office/officeart/2005/8/layout/chevron2"/>
    <dgm:cxn modelId="{6FCE6B43-A267-4AC1-A505-5CB543309DB8}" type="presParOf" srcId="{96231023-9760-4B9A-91FE-066C98EE03C7}" destId="{6BAEE244-3A31-4F56-AF4C-3CD0F59D1636}" srcOrd="7" destOrd="0" presId="urn:microsoft.com/office/officeart/2005/8/layout/chevron2"/>
    <dgm:cxn modelId="{A4F9808A-9406-44BF-BE60-C03A6157A36E}" type="presParOf" srcId="{96231023-9760-4B9A-91FE-066C98EE03C7}" destId="{00DC563C-3F90-414E-A6B6-AC886AF3FCC6}" srcOrd="8" destOrd="0" presId="urn:microsoft.com/office/officeart/2005/8/layout/chevron2"/>
    <dgm:cxn modelId="{3BCAA657-00AA-4A14-8F82-2DF5F92A6923}" type="presParOf" srcId="{00DC563C-3F90-414E-A6B6-AC886AF3FCC6}" destId="{252B41BE-8EEB-49D5-82F5-780E0155D3E3}" srcOrd="0" destOrd="0" presId="urn:microsoft.com/office/officeart/2005/8/layout/chevron2"/>
    <dgm:cxn modelId="{3BBD2A82-8B75-45EF-A67E-CEE2CF288E30}" type="presParOf" srcId="{00DC563C-3F90-414E-A6B6-AC886AF3FCC6}" destId="{E610BEBE-2B34-4145-A2BC-D3EE1CFDF8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17FC9F-D13D-4EB4-8379-9F49E831F905}" type="doc">
      <dgm:prSet loTypeId="urn:microsoft.com/office/officeart/2005/8/layout/defaul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959342E-2A9F-43CA-8FAF-D944C738CA8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проектная</a:t>
          </a:r>
          <a:endParaRPr lang="ru-RU" sz="3200" b="1" dirty="0">
            <a:solidFill>
              <a:schemeClr val="tx1"/>
            </a:solidFill>
          </a:endParaRPr>
        </a:p>
      </dgm:t>
    </dgm:pt>
    <dgm:pt modelId="{7AC698DF-5A69-4254-9658-66AD8565548D}" type="parTrans" cxnId="{803DCEFC-B558-4816-BCE4-9D6C0F090041}">
      <dgm:prSet/>
      <dgm:spPr/>
      <dgm:t>
        <a:bodyPr/>
        <a:lstStyle/>
        <a:p>
          <a:endParaRPr lang="ru-RU"/>
        </a:p>
      </dgm:t>
    </dgm:pt>
    <dgm:pt modelId="{C189120C-B766-4819-AFBA-A508974565FE}" type="sibTrans" cxnId="{803DCEFC-B558-4816-BCE4-9D6C0F090041}">
      <dgm:prSet/>
      <dgm:spPr/>
      <dgm:t>
        <a:bodyPr/>
        <a:lstStyle/>
        <a:p>
          <a:endParaRPr lang="ru-RU"/>
        </a:p>
      </dgm:t>
    </dgm:pt>
    <dgm:pt modelId="{5CF28278-DB2C-447D-A8D4-A6B995509A2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работа в малых группах</a:t>
          </a:r>
          <a:endParaRPr lang="ru-RU" sz="3200" b="1" dirty="0">
            <a:solidFill>
              <a:schemeClr val="tx1"/>
            </a:solidFill>
          </a:endParaRPr>
        </a:p>
      </dgm:t>
    </dgm:pt>
    <dgm:pt modelId="{9B78DCC8-553D-4C7F-A775-C3F95F3745E0}" type="parTrans" cxnId="{BB9C8DAC-5557-493B-AD9E-EFA3859FED7F}">
      <dgm:prSet/>
      <dgm:spPr/>
      <dgm:t>
        <a:bodyPr/>
        <a:lstStyle/>
        <a:p>
          <a:endParaRPr lang="ru-RU"/>
        </a:p>
      </dgm:t>
    </dgm:pt>
    <dgm:pt modelId="{C6E138D2-7E4C-422C-974C-91E96EFF240C}" type="sibTrans" cxnId="{BB9C8DAC-5557-493B-AD9E-EFA3859FED7F}">
      <dgm:prSet/>
      <dgm:spPr/>
      <dgm:t>
        <a:bodyPr/>
        <a:lstStyle/>
        <a:p>
          <a:endParaRPr lang="ru-RU"/>
        </a:p>
      </dgm:t>
    </dgm:pt>
    <dgm:pt modelId="{705103EE-147A-4FA1-9AD1-F55BB210E5C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проблемное обучение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243DDE9A-48C0-40A2-8110-F77A93D31379}" type="parTrans" cxnId="{4EEC2E72-605E-4E92-9106-520247F6805A}">
      <dgm:prSet/>
      <dgm:spPr/>
      <dgm:t>
        <a:bodyPr/>
        <a:lstStyle/>
        <a:p>
          <a:endParaRPr lang="ru-RU"/>
        </a:p>
      </dgm:t>
    </dgm:pt>
    <dgm:pt modelId="{AD6AD027-B254-474D-B1E9-851D74A87EA1}" type="sibTrans" cxnId="{4EEC2E72-605E-4E92-9106-520247F6805A}">
      <dgm:prSet/>
      <dgm:spPr/>
      <dgm:t>
        <a:bodyPr/>
        <a:lstStyle/>
        <a:p>
          <a:endParaRPr lang="ru-RU"/>
        </a:p>
      </dgm:t>
    </dgm:pt>
    <dgm:pt modelId="{14B4D623-CFF7-4451-B7B4-C7A511609BDC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игровая</a:t>
          </a:r>
          <a:endParaRPr lang="ru-RU" sz="3600" b="1" dirty="0">
            <a:solidFill>
              <a:schemeClr val="tx1"/>
            </a:solidFill>
          </a:endParaRPr>
        </a:p>
      </dgm:t>
    </dgm:pt>
    <dgm:pt modelId="{170CFD6C-718F-41B2-8097-310A2B18ECC7}" type="parTrans" cxnId="{DCE53B05-B192-4416-8F22-9146C7DE187B}">
      <dgm:prSet/>
      <dgm:spPr/>
      <dgm:t>
        <a:bodyPr/>
        <a:lstStyle/>
        <a:p>
          <a:endParaRPr lang="ru-RU"/>
        </a:p>
      </dgm:t>
    </dgm:pt>
    <dgm:pt modelId="{693E605D-8FD7-4E55-975C-F46F0AA106F4}" type="sibTrans" cxnId="{DCE53B05-B192-4416-8F22-9146C7DE187B}">
      <dgm:prSet/>
      <dgm:spPr/>
      <dgm:t>
        <a:bodyPr/>
        <a:lstStyle/>
        <a:p>
          <a:endParaRPr lang="ru-RU"/>
        </a:p>
      </dgm:t>
    </dgm:pt>
    <dgm:pt modelId="{9EF79C89-388B-471E-9A16-840E3E12D883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chemeClr val="tx1"/>
              </a:solidFill>
            </a:rPr>
            <a:t>информа</a:t>
          </a:r>
          <a:endParaRPr lang="ru-RU" sz="3200" b="1" dirty="0" smtClean="0">
            <a:solidFill>
              <a:schemeClr val="tx1"/>
            </a:solidFill>
          </a:endParaRPr>
        </a:p>
        <a:p>
          <a:r>
            <a:rPr lang="ru-RU" sz="3200" b="1" dirty="0" err="1" smtClean="0">
              <a:solidFill>
                <a:schemeClr val="tx1"/>
              </a:solidFill>
            </a:rPr>
            <a:t>ционная</a:t>
          </a:r>
          <a:endParaRPr lang="ru-RU" sz="3200" b="1" dirty="0">
            <a:solidFill>
              <a:schemeClr val="tx1"/>
            </a:solidFill>
          </a:endParaRPr>
        </a:p>
      </dgm:t>
    </dgm:pt>
    <dgm:pt modelId="{3EEF2353-39F4-4403-8108-3922CE85CC0A}" type="parTrans" cxnId="{C202A687-96F3-415F-A426-CFA9C97FC986}">
      <dgm:prSet/>
      <dgm:spPr/>
      <dgm:t>
        <a:bodyPr/>
        <a:lstStyle/>
        <a:p>
          <a:endParaRPr lang="ru-RU"/>
        </a:p>
      </dgm:t>
    </dgm:pt>
    <dgm:pt modelId="{60B947D7-B5CD-4F95-83F7-CFBD4FDBBF27}" type="sibTrans" cxnId="{C202A687-96F3-415F-A426-CFA9C97FC986}">
      <dgm:prSet/>
      <dgm:spPr/>
      <dgm:t>
        <a:bodyPr/>
        <a:lstStyle/>
        <a:p>
          <a:endParaRPr lang="ru-RU"/>
        </a:p>
      </dgm:t>
    </dgm:pt>
    <dgm:pt modelId="{072C0368-BE0B-489E-BD8F-06D89D6AF0C2}" type="pres">
      <dgm:prSet presAssocID="{6417FC9F-D13D-4EB4-8379-9F49E831F9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96640-2375-4163-BE5B-37ECC81BEC5D}" type="pres">
      <dgm:prSet presAssocID="{4959342E-2A9F-43CA-8FAF-D944C738CA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730F0-2F5A-4F9E-877C-D6062D93AE28}" type="pres">
      <dgm:prSet presAssocID="{C189120C-B766-4819-AFBA-A508974565FE}" presName="sibTrans" presStyleCnt="0"/>
      <dgm:spPr/>
    </dgm:pt>
    <dgm:pt modelId="{E962062F-2DAA-4641-BB86-603998A33269}" type="pres">
      <dgm:prSet presAssocID="{5CF28278-DB2C-447D-A8D4-A6B995509A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DEB7-67D7-472F-9CE3-81050AF9A29E}" type="pres">
      <dgm:prSet presAssocID="{C6E138D2-7E4C-422C-974C-91E96EFF240C}" presName="sibTrans" presStyleCnt="0"/>
      <dgm:spPr/>
    </dgm:pt>
    <dgm:pt modelId="{E1EF8A67-332B-4F1D-BEC3-7FA68F2E5958}" type="pres">
      <dgm:prSet presAssocID="{705103EE-147A-4FA1-9AD1-F55BB210E5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AC3C4-D689-4BA7-A626-4F343FF618A5}" type="pres">
      <dgm:prSet presAssocID="{AD6AD027-B254-474D-B1E9-851D74A87EA1}" presName="sibTrans" presStyleCnt="0"/>
      <dgm:spPr/>
    </dgm:pt>
    <dgm:pt modelId="{DFCD7FB9-9FE3-4D0E-A1D3-8D24D74C7261}" type="pres">
      <dgm:prSet presAssocID="{14B4D623-CFF7-4451-B7B4-C7A511609B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19698-B7C0-4099-8328-140DCE49108F}" type="pres">
      <dgm:prSet presAssocID="{693E605D-8FD7-4E55-975C-F46F0AA106F4}" presName="sibTrans" presStyleCnt="0"/>
      <dgm:spPr/>
    </dgm:pt>
    <dgm:pt modelId="{307B410B-0177-49B9-B4F7-27F3B15D55E0}" type="pres">
      <dgm:prSet presAssocID="{9EF79C89-388B-471E-9A16-840E3E12D8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44092-4B6B-491C-97FC-F84AD4C7CAB8}" type="presOf" srcId="{705103EE-147A-4FA1-9AD1-F55BB210E5CA}" destId="{E1EF8A67-332B-4F1D-BEC3-7FA68F2E5958}" srcOrd="0" destOrd="0" presId="urn:microsoft.com/office/officeart/2005/8/layout/default"/>
    <dgm:cxn modelId="{55CF8958-E23F-4C18-98E6-85DEA7C347F0}" type="presOf" srcId="{14B4D623-CFF7-4451-B7B4-C7A511609BDC}" destId="{DFCD7FB9-9FE3-4D0E-A1D3-8D24D74C7261}" srcOrd="0" destOrd="0" presId="urn:microsoft.com/office/officeart/2005/8/layout/default"/>
    <dgm:cxn modelId="{803DCEFC-B558-4816-BCE4-9D6C0F090041}" srcId="{6417FC9F-D13D-4EB4-8379-9F49E831F905}" destId="{4959342E-2A9F-43CA-8FAF-D944C738CA84}" srcOrd="0" destOrd="0" parTransId="{7AC698DF-5A69-4254-9658-66AD8565548D}" sibTransId="{C189120C-B766-4819-AFBA-A508974565FE}"/>
    <dgm:cxn modelId="{D6D4580E-2197-45EC-8800-116923651D57}" type="presOf" srcId="{4959342E-2A9F-43CA-8FAF-D944C738CA84}" destId="{70A96640-2375-4163-BE5B-37ECC81BEC5D}" srcOrd="0" destOrd="0" presId="urn:microsoft.com/office/officeart/2005/8/layout/default"/>
    <dgm:cxn modelId="{BB9C8DAC-5557-493B-AD9E-EFA3859FED7F}" srcId="{6417FC9F-D13D-4EB4-8379-9F49E831F905}" destId="{5CF28278-DB2C-447D-A8D4-A6B995509A26}" srcOrd="1" destOrd="0" parTransId="{9B78DCC8-553D-4C7F-A775-C3F95F3745E0}" sibTransId="{C6E138D2-7E4C-422C-974C-91E96EFF240C}"/>
    <dgm:cxn modelId="{604C761F-308E-41A8-9986-93E4A9F4F656}" type="presOf" srcId="{9EF79C89-388B-471E-9A16-840E3E12D883}" destId="{307B410B-0177-49B9-B4F7-27F3B15D55E0}" srcOrd="0" destOrd="0" presId="urn:microsoft.com/office/officeart/2005/8/layout/default"/>
    <dgm:cxn modelId="{0753A8FC-E07D-4EBD-83E4-B25432581DA2}" type="presOf" srcId="{5CF28278-DB2C-447D-A8D4-A6B995509A26}" destId="{E962062F-2DAA-4641-BB86-603998A33269}" srcOrd="0" destOrd="0" presId="urn:microsoft.com/office/officeart/2005/8/layout/default"/>
    <dgm:cxn modelId="{C202A687-96F3-415F-A426-CFA9C97FC986}" srcId="{6417FC9F-D13D-4EB4-8379-9F49E831F905}" destId="{9EF79C89-388B-471E-9A16-840E3E12D883}" srcOrd="4" destOrd="0" parTransId="{3EEF2353-39F4-4403-8108-3922CE85CC0A}" sibTransId="{60B947D7-B5CD-4F95-83F7-CFBD4FDBBF27}"/>
    <dgm:cxn modelId="{DCE53B05-B192-4416-8F22-9146C7DE187B}" srcId="{6417FC9F-D13D-4EB4-8379-9F49E831F905}" destId="{14B4D623-CFF7-4451-B7B4-C7A511609BDC}" srcOrd="3" destOrd="0" parTransId="{170CFD6C-718F-41B2-8097-310A2B18ECC7}" sibTransId="{693E605D-8FD7-4E55-975C-F46F0AA106F4}"/>
    <dgm:cxn modelId="{4EEC2E72-605E-4E92-9106-520247F6805A}" srcId="{6417FC9F-D13D-4EB4-8379-9F49E831F905}" destId="{705103EE-147A-4FA1-9AD1-F55BB210E5CA}" srcOrd="2" destOrd="0" parTransId="{243DDE9A-48C0-40A2-8110-F77A93D31379}" sibTransId="{AD6AD027-B254-474D-B1E9-851D74A87EA1}"/>
    <dgm:cxn modelId="{4CE1F497-CEE9-41C2-8BF2-2DAB8BBEEBC0}" type="presOf" srcId="{6417FC9F-D13D-4EB4-8379-9F49E831F905}" destId="{072C0368-BE0B-489E-BD8F-06D89D6AF0C2}" srcOrd="0" destOrd="0" presId="urn:microsoft.com/office/officeart/2005/8/layout/default"/>
    <dgm:cxn modelId="{204021AC-6F47-4533-B430-E039D1F718F8}" type="presParOf" srcId="{072C0368-BE0B-489E-BD8F-06D89D6AF0C2}" destId="{70A96640-2375-4163-BE5B-37ECC81BEC5D}" srcOrd="0" destOrd="0" presId="urn:microsoft.com/office/officeart/2005/8/layout/default"/>
    <dgm:cxn modelId="{65271758-112D-46C9-925B-C3F6773E2676}" type="presParOf" srcId="{072C0368-BE0B-489E-BD8F-06D89D6AF0C2}" destId="{28C730F0-2F5A-4F9E-877C-D6062D93AE28}" srcOrd="1" destOrd="0" presId="urn:microsoft.com/office/officeart/2005/8/layout/default"/>
    <dgm:cxn modelId="{95F763FC-24D2-4E4D-A504-808DDE1A31E0}" type="presParOf" srcId="{072C0368-BE0B-489E-BD8F-06D89D6AF0C2}" destId="{E962062F-2DAA-4641-BB86-603998A33269}" srcOrd="2" destOrd="0" presId="urn:microsoft.com/office/officeart/2005/8/layout/default"/>
    <dgm:cxn modelId="{26D1E4D9-5C73-495B-94F2-93D339E229D2}" type="presParOf" srcId="{072C0368-BE0B-489E-BD8F-06D89D6AF0C2}" destId="{D1DDDEB7-67D7-472F-9CE3-81050AF9A29E}" srcOrd="3" destOrd="0" presId="urn:microsoft.com/office/officeart/2005/8/layout/default"/>
    <dgm:cxn modelId="{0DE58406-4256-47D4-AA07-CED2D200D5E7}" type="presParOf" srcId="{072C0368-BE0B-489E-BD8F-06D89D6AF0C2}" destId="{E1EF8A67-332B-4F1D-BEC3-7FA68F2E5958}" srcOrd="4" destOrd="0" presId="urn:microsoft.com/office/officeart/2005/8/layout/default"/>
    <dgm:cxn modelId="{B72A81F5-8EF3-45F7-A39E-65FA1ACDC4FB}" type="presParOf" srcId="{072C0368-BE0B-489E-BD8F-06D89D6AF0C2}" destId="{AA0AC3C4-D689-4BA7-A626-4F343FF618A5}" srcOrd="5" destOrd="0" presId="urn:microsoft.com/office/officeart/2005/8/layout/default"/>
    <dgm:cxn modelId="{19DCFD6E-E24E-43C4-BEE7-5D052F29C108}" type="presParOf" srcId="{072C0368-BE0B-489E-BD8F-06D89D6AF0C2}" destId="{DFCD7FB9-9FE3-4D0E-A1D3-8D24D74C7261}" srcOrd="6" destOrd="0" presId="urn:microsoft.com/office/officeart/2005/8/layout/default"/>
    <dgm:cxn modelId="{D7B616DE-6909-4879-B5BA-B2F04E8F22C0}" type="presParOf" srcId="{072C0368-BE0B-489E-BD8F-06D89D6AF0C2}" destId="{2AD19698-B7C0-4099-8328-140DCE49108F}" srcOrd="7" destOrd="0" presId="urn:microsoft.com/office/officeart/2005/8/layout/default"/>
    <dgm:cxn modelId="{FA850F50-2145-4D8C-80A0-7B0BC75D57C9}" type="presParOf" srcId="{072C0368-BE0B-489E-BD8F-06D89D6AF0C2}" destId="{307B410B-0177-49B9-B4F7-27F3B15D55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077C3-E038-4E25-8070-C23D3FE9A963}">
      <dsp:nvSpPr>
        <dsp:cNvPr id="0" name=""/>
        <dsp:cNvSpPr/>
      </dsp:nvSpPr>
      <dsp:spPr>
        <a:xfrm>
          <a:off x="0" y="0"/>
          <a:ext cx="4571999" cy="45719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1E79F-4586-4001-89AB-E82C3E6285A2}">
      <dsp:nvSpPr>
        <dsp:cNvPr id="0" name=""/>
        <dsp:cNvSpPr/>
      </dsp:nvSpPr>
      <dsp:spPr>
        <a:xfrm>
          <a:off x="2285999" y="0"/>
          <a:ext cx="6218238" cy="45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Г.Г. Кравцова </a:t>
          </a:r>
          <a:endParaRPr lang="ru-RU" sz="4000" kern="1200" dirty="0"/>
        </a:p>
      </dsp:txBody>
      <dsp:txXfrm>
        <a:off x="2285999" y="0"/>
        <a:ext cx="6218238" cy="571501"/>
      </dsp:txXfrm>
    </dsp:sp>
    <dsp:sp modelId="{F0D39A95-94EC-41E7-8538-759BF8D8B3A1}">
      <dsp:nvSpPr>
        <dsp:cNvPr id="0" name=""/>
        <dsp:cNvSpPr/>
      </dsp:nvSpPr>
      <dsp:spPr>
        <a:xfrm>
          <a:off x="400050" y="571501"/>
          <a:ext cx="3771898" cy="377189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C91A7-904A-4C13-A923-D323B4E8E7B4}">
      <dsp:nvSpPr>
        <dsp:cNvPr id="0" name=""/>
        <dsp:cNvSpPr/>
      </dsp:nvSpPr>
      <dsp:spPr>
        <a:xfrm>
          <a:off x="2285999" y="571501"/>
          <a:ext cx="6218238" cy="3771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Т.А. </a:t>
          </a:r>
          <a:r>
            <a:rPr lang="ru-RU" sz="4000" b="1" kern="1200" dirty="0" err="1" smtClean="0"/>
            <a:t>Матис</a:t>
          </a:r>
          <a:r>
            <a:rPr lang="ru-RU" sz="4000" b="1" kern="1200" dirty="0" smtClean="0"/>
            <a:t> </a:t>
          </a:r>
          <a:endParaRPr lang="ru-RU" sz="4000" kern="1200" dirty="0"/>
        </a:p>
      </dsp:txBody>
      <dsp:txXfrm>
        <a:off x="2285999" y="571501"/>
        <a:ext cx="6218238" cy="571501"/>
      </dsp:txXfrm>
    </dsp:sp>
    <dsp:sp modelId="{C372838C-C782-4A25-B0B3-FD9B3158F821}">
      <dsp:nvSpPr>
        <dsp:cNvPr id="0" name=""/>
        <dsp:cNvSpPr/>
      </dsp:nvSpPr>
      <dsp:spPr>
        <a:xfrm>
          <a:off x="800101" y="11430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F5D3C-2023-4A75-B152-0BA1CADC5A03}">
      <dsp:nvSpPr>
        <dsp:cNvPr id="0" name=""/>
        <dsp:cNvSpPr/>
      </dsp:nvSpPr>
      <dsp:spPr>
        <a:xfrm>
          <a:off x="2285999" y="1143002"/>
          <a:ext cx="6218238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Ю.А. Полуянова</a:t>
          </a:r>
          <a:endParaRPr lang="ru-RU" sz="4000" kern="1200" dirty="0"/>
        </a:p>
      </dsp:txBody>
      <dsp:txXfrm>
        <a:off x="2285999" y="1143002"/>
        <a:ext cx="6218238" cy="571497"/>
      </dsp:txXfrm>
    </dsp:sp>
    <dsp:sp modelId="{BADBB200-E2A7-48C9-8837-BB1758FF049A}">
      <dsp:nvSpPr>
        <dsp:cNvPr id="0" name=""/>
        <dsp:cNvSpPr/>
      </dsp:nvSpPr>
      <dsp:spPr>
        <a:xfrm>
          <a:off x="1200149" y="1714500"/>
          <a:ext cx="2171699" cy="21716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F0AE9-94F7-4F74-8746-1C71D4D1D52E}">
      <dsp:nvSpPr>
        <dsp:cNvPr id="0" name=""/>
        <dsp:cNvSpPr/>
      </dsp:nvSpPr>
      <dsp:spPr>
        <a:xfrm>
          <a:off x="2285999" y="1714500"/>
          <a:ext cx="6218238" cy="2171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В.В. Рубцова</a:t>
          </a:r>
          <a:endParaRPr lang="ru-RU" sz="4000" kern="1200" dirty="0"/>
        </a:p>
      </dsp:txBody>
      <dsp:txXfrm>
        <a:off x="2285999" y="1714500"/>
        <a:ext cx="6218238" cy="571501"/>
      </dsp:txXfrm>
    </dsp:sp>
    <dsp:sp modelId="{423B59D1-7194-4835-9041-087E55E75898}">
      <dsp:nvSpPr>
        <dsp:cNvPr id="0" name=""/>
        <dsp:cNvSpPr/>
      </dsp:nvSpPr>
      <dsp:spPr>
        <a:xfrm>
          <a:off x="1600200" y="22860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73667-0892-4D21-AAF4-7BD710B46301}">
      <dsp:nvSpPr>
        <dsp:cNvPr id="0" name=""/>
        <dsp:cNvSpPr/>
      </dsp:nvSpPr>
      <dsp:spPr>
        <a:xfrm>
          <a:off x="2285999" y="2286001"/>
          <a:ext cx="6218238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Г.А. </a:t>
          </a:r>
          <a:r>
            <a:rPr lang="ru-RU" sz="4000" b="1" kern="1200" dirty="0" err="1" smtClean="0"/>
            <a:t>Цукерман</a:t>
          </a:r>
          <a:endParaRPr lang="ru-RU" sz="4000" kern="1200" dirty="0"/>
        </a:p>
      </dsp:txBody>
      <dsp:txXfrm>
        <a:off x="2285999" y="2286001"/>
        <a:ext cx="6218238" cy="571501"/>
      </dsp:txXfrm>
    </dsp:sp>
    <dsp:sp modelId="{34E6713E-E6F5-41F1-9AF1-9F8146DE226F}">
      <dsp:nvSpPr>
        <dsp:cNvPr id="0" name=""/>
        <dsp:cNvSpPr/>
      </dsp:nvSpPr>
      <dsp:spPr>
        <a:xfrm>
          <a:off x="2000251" y="2857502"/>
          <a:ext cx="571497" cy="5714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21B827-1D66-483B-8EA6-A749AB1C94BB}">
      <dsp:nvSpPr>
        <dsp:cNvPr id="0" name=""/>
        <dsp:cNvSpPr/>
      </dsp:nvSpPr>
      <dsp:spPr>
        <a:xfrm>
          <a:off x="2285999" y="2857502"/>
          <a:ext cx="6218238" cy="5714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И.С. </a:t>
          </a:r>
          <a:r>
            <a:rPr lang="ru-RU" sz="4000" b="1" kern="1200" dirty="0" err="1" smtClean="0"/>
            <a:t>Якиманская</a:t>
          </a:r>
          <a:endParaRPr lang="ru-RU" sz="4000" kern="1200" dirty="0"/>
        </a:p>
      </dsp:txBody>
      <dsp:txXfrm>
        <a:off x="2285999" y="2857502"/>
        <a:ext cx="6218238" cy="57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40A4E-9D00-46B1-8F56-D980F9E9ED98}">
      <dsp:nvSpPr>
        <dsp:cNvPr id="0" name=""/>
        <dsp:cNvSpPr/>
      </dsp:nvSpPr>
      <dsp:spPr>
        <a:xfrm>
          <a:off x="0" y="3750030"/>
          <a:ext cx="8503920" cy="82041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автономность личности (по мере развития она всё больше освобождается от других факторов)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750030"/>
        <a:ext cx="8503920" cy="820415"/>
      </dsp:txXfrm>
    </dsp:sp>
    <dsp:sp modelId="{41E267B3-5B3F-409D-903D-FC9E15E54A16}">
      <dsp:nvSpPr>
        <dsp:cNvPr id="0" name=""/>
        <dsp:cNvSpPr/>
      </dsp:nvSpPr>
      <dsp:spPr>
        <a:xfrm rot="10800000">
          <a:off x="0" y="2500538"/>
          <a:ext cx="8503920" cy="1261798"/>
        </a:xfrm>
        <a:prstGeom prst="upArrowCallout">
          <a:avLst/>
        </a:prstGeom>
        <a:solidFill>
          <a:schemeClr val="accent3">
            <a:shade val="50000"/>
            <a:hueOff val="5159"/>
            <a:satOff val="1434"/>
            <a:lumOff val="18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формирование образа “Я”; ответственность (в соответствии с формулировкой “ Я отвечаю за всё”)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2500538"/>
        <a:ext cx="8503920" cy="819878"/>
      </dsp:txXfrm>
    </dsp:sp>
    <dsp:sp modelId="{8E937268-FA66-4634-AE36-DEA8D6F2779E}">
      <dsp:nvSpPr>
        <dsp:cNvPr id="0" name=""/>
        <dsp:cNvSpPr/>
      </dsp:nvSpPr>
      <dsp:spPr>
        <a:xfrm rot="10800000">
          <a:off x="0" y="1251046"/>
          <a:ext cx="8503920" cy="1261798"/>
        </a:xfrm>
        <a:prstGeom prst="upArrowCallout">
          <a:avLst/>
        </a:prstGeom>
        <a:solidFill>
          <a:schemeClr val="accent3">
            <a:shade val="50000"/>
            <a:hueOff val="10319"/>
            <a:satOff val="2868"/>
            <a:lumOff val="3721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умение рефлексировать, оценивать свою жизнь; поиск смысла жизни, творчество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1251046"/>
        <a:ext cx="8503920" cy="819878"/>
      </dsp:txXfrm>
    </dsp:sp>
    <dsp:sp modelId="{811A385A-BB85-4235-ABC3-3FF32A16EE3D}">
      <dsp:nvSpPr>
        <dsp:cNvPr id="0" name=""/>
        <dsp:cNvSpPr/>
      </dsp:nvSpPr>
      <dsp:spPr>
        <a:xfrm rot="10800000">
          <a:off x="0" y="1554"/>
          <a:ext cx="8503920" cy="1261798"/>
        </a:xfrm>
        <a:prstGeom prst="upArrowCallout">
          <a:avLst/>
        </a:prstGeom>
        <a:solidFill>
          <a:schemeClr val="accent3">
            <a:shade val="50000"/>
            <a:hueOff val="5159"/>
            <a:satOff val="1434"/>
            <a:lumOff val="18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создание условий для полноценного развития следующих функций индивидуума: способность человека к выбору 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1554"/>
        <a:ext cx="8503920" cy="819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639DA-B516-424C-B748-9DB418C9C07C}">
      <dsp:nvSpPr>
        <dsp:cNvPr id="0" name=""/>
        <dsp:cNvSpPr/>
      </dsp:nvSpPr>
      <dsp:spPr>
        <a:xfrm rot="5400000">
          <a:off x="-137661" y="140797"/>
          <a:ext cx="917744" cy="6424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24347"/>
        <a:ext cx="642421" cy="275323"/>
      </dsp:txXfrm>
    </dsp:sp>
    <dsp:sp modelId="{41C7BF20-2A51-448A-BC13-138E7AB8F768}">
      <dsp:nvSpPr>
        <dsp:cNvPr id="0" name=""/>
        <dsp:cNvSpPr/>
      </dsp:nvSpPr>
      <dsp:spPr>
        <a:xfrm rot="5400000">
          <a:off x="4280979" y="-3541051"/>
          <a:ext cx="514415" cy="7861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обеспечивает развитие и саморазвитие личности ученика, исходя из выявления его индивидуальных особенностей</a:t>
          </a:r>
          <a:endParaRPr lang="ru-RU" sz="1600" b="1" kern="1200" dirty="0"/>
        </a:p>
      </dsp:txBody>
      <dsp:txXfrm rot="-5400000">
        <a:off x="607279" y="157761"/>
        <a:ext cx="7836704" cy="464191"/>
      </dsp:txXfrm>
    </dsp:sp>
    <dsp:sp modelId="{C68496B3-E844-4DC1-893D-98246DAB732E}">
      <dsp:nvSpPr>
        <dsp:cNvPr id="0" name=""/>
        <dsp:cNvSpPr/>
      </dsp:nvSpPr>
      <dsp:spPr>
        <a:xfrm rot="5400000">
          <a:off x="-137661" y="983680"/>
          <a:ext cx="917744" cy="6424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" y="1167230"/>
        <a:ext cx="642421" cy="275323"/>
      </dsp:txXfrm>
    </dsp:sp>
    <dsp:sp modelId="{55D6E3A8-A463-460C-B19E-602A63F561D3}">
      <dsp:nvSpPr>
        <dsp:cNvPr id="0" name=""/>
        <dsp:cNvSpPr/>
      </dsp:nvSpPr>
      <dsp:spPr>
        <a:xfrm rot="5400000">
          <a:off x="4242396" y="-2655217"/>
          <a:ext cx="661866" cy="7861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представляет каждому ученику, опираясь на его способности, склонности, интересы, возможность реализовывать себя в учебной деятельности, поведении и т.д.</a:t>
          </a:r>
          <a:endParaRPr lang="ru-RU" sz="1600" b="1" kern="1200" dirty="0"/>
        </a:p>
      </dsp:txBody>
      <dsp:txXfrm rot="-5400000">
        <a:off x="642421" y="977068"/>
        <a:ext cx="7829506" cy="597246"/>
      </dsp:txXfrm>
    </dsp:sp>
    <dsp:sp modelId="{830341B8-B6B5-4875-BED7-7EDF7568AC1A}">
      <dsp:nvSpPr>
        <dsp:cNvPr id="0" name=""/>
        <dsp:cNvSpPr/>
      </dsp:nvSpPr>
      <dsp:spPr>
        <a:xfrm rot="5400000">
          <a:off x="-137661" y="1880445"/>
          <a:ext cx="917744" cy="6424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" y="2063995"/>
        <a:ext cx="642421" cy="275323"/>
      </dsp:txXfrm>
    </dsp:sp>
    <dsp:sp modelId="{1FCD81B6-5CAF-40CB-8AD3-68179780F786}">
      <dsp:nvSpPr>
        <dsp:cNvPr id="0" name=""/>
        <dsp:cNvSpPr/>
      </dsp:nvSpPr>
      <dsp:spPr>
        <a:xfrm rot="5400000">
          <a:off x="4144095" y="-1788285"/>
          <a:ext cx="769630" cy="7861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содержание образования, его средства и методы подбираются и организуются так, чтобы ученик мог проявить изобретательность к предметному материалу, его виду и форме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 rot="-5400000">
        <a:off x="598002" y="1795378"/>
        <a:ext cx="7824246" cy="694490"/>
      </dsp:txXfrm>
    </dsp:sp>
    <dsp:sp modelId="{DD2F1EA0-7BB1-49CB-8640-1C30D06BA68A}">
      <dsp:nvSpPr>
        <dsp:cNvPr id="0" name=""/>
        <dsp:cNvSpPr/>
      </dsp:nvSpPr>
      <dsp:spPr>
        <a:xfrm rot="5400000">
          <a:off x="-137661" y="2885493"/>
          <a:ext cx="917744" cy="6424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069043"/>
        <a:ext cx="642421" cy="275323"/>
      </dsp:txXfrm>
    </dsp:sp>
    <dsp:sp modelId="{DEDA61DD-5315-40D9-86B4-8E6C4A55E6F6}">
      <dsp:nvSpPr>
        <dsp:cNvPr id="0" name=""/>
        <dsp:cNvSpPr/>
      </dsp:nvSpPr>
      <dsp:spPr>
        <a:xfrm rot="5400000">
          <a:off x="4035812" y="-743896"/>
          <a:ext cx="986195" cy="7861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учитывает не только уровень достигнутых знаний, умений, навыков, но и </a:t>
          </a:r>
          <a:r>
            <a:rPr lang="ru-RU" sz="1600" b="1" kern="1200" dirty="0" err="1" smtClean="0"/>
            <a:t>сформированность</a:t>
          </a:r>
          <a:r>
            <a:rPr lang="ru-RU" sz="1600" b="1" kern="1200" dirty="0" smtClean="0"/>
            <a:t> определённого интеллекта (его свойства, качества, характер проявления) </a:t>
          </a:r>
          <a:endParaRPr lang="ru-RU" sz="1600" b="1" kern="1200" dirty="0"/>
        </a:p>
      </dsp:txBody>
      <dsp:txXfrm rot="-5400000">
        <a:off x="598002" y="2742056"/>
        <a:ext cx="7813674" cy="889911"/>
      </dsp:txXfrm>
    </dsp:sp>
    <dsp:sp modelId="{252B41BE-8EEB-49D5-82F5-780E0155D3E3}">
      <dsp:nvSpPr>
        <dsp:cNvPr id="0" name=""/>
        <dsp:cNvSpPr/>
      </dsp:nvSpPr>
      <dsp:spPr>
        <a:xfrm rot="5400000">
          <a:off x="-137661" y="3788780"/>
          <a:ext cx="917744" cy="6424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" y="3972330"/>
        <a:ext cx="642421" cy="275323"/>
      </dsp:txXfrm>
    </dsp:sp>
    <dsp:sp modelId="{E610BEBE-2B34-4145-A2BC-D3EE1CFDF8DB}">
      <dsp:nvSpPr>
        <dsp:cNvPr id="0" name=""/>
        <dsp:cNvSpPr/>
      </dsp:nvSpPr>
      <dsp:spPr>
        <a:xfrm rot="5400000">
          <a:off x="4162572" y="249753"/>
          <a:ext cx="782676" cy="7861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является средством интеллектуального и нравственного развития личности – основной цели базового школьного образования</a:t>
          </a:r>
          <a:endParaRPr lang="ru-RU" sz="1600" b="1" kern="1200" dirty="0"/>
        </a:p>
      </dsp:txBody>
      <dsp:txXfrm rot="-5400000">
        <a:off x="623003" y="3827530"/>
        <a:ext cx="7823609" cy="706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6640-2375-4163-BE5B-37ECC81BEC5D}">
      <dsp:nvSpPr>
        <dsp:cNvPr id="0" name=""/>
        <dsp:cNvSpPr/>
      </dsp:nvSpPr>
      <dsp:spPr>
        <a:xfrm>
          <a:off x="0" y="558576"/>
          <a:ext cx="2657574" cy="159454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проектная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558576"/>
        <a:ext cx="2657574" cy="1594544"/>
      </dsp:txXfrm>
    </dsp:sp>
    <dsp:sp modelId="{E962062F-2DAA-4641-BB86-603998A33269}">
      <dsp:nvSpPr>
        <dsp:cNvPr id="0" name=""/>
        <dsp:cNvSpPr/>
      </dsp:nvSpPr>
      <dsp:spPr>
        <a:xfrm>
          <a:off x="2923331" y="558576"/>
          <a:ext cx="2657574" cy="1594544"/>
        </a:xfrm>
        <a:prstGeom prst="rect">
          <a:avLst/>
        </a:prstGeom>
        <a:solidFill>
          <a:schemeClr val="accent3">
            <a:shade val="80000"/>
            <a:hueOff val="1921"/>
            <a:satOff val="281"/>
            <a:lumOff val="50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shade val="80000"/>
              <a:hueOff val="1921"/>
              <a:satOff val="281"/>
              <a:lumOff val="509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работа в малых группах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923331" y="558576"/>
        <a:ext cx="2657574" cy="1594544"/>
      </dsp:txXfrm>
    </dsp:sp>
    <dsp:sp modelId="{E1EF8A67-332B-4F1D-BEC3-7FA68F2E5958}">
      <dsp:nvSpPr>
        <dsp:cNvPr id="0" name=""/>
        <dsp:cNvSpPr/>
      </dsp:nvSpPr>
      <dsp:spPr>
        <a:xfrm>
          <a:off x="5846663" y="558576"/>
          <a:ext cx="2657574" cy="1594544"/>
        </a:xfrm>
        <a:prstGeom prst="rect">
          <a:avLst/>
        </a:prstGeom>
        <a:solidFill>
          <a:schemeClr val="accent3">
            <a:shade val="80000"/>
            <a:hueOff val="3842"/>
            <a:satOff val="563"/>
            <a:lumOff val="1019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shade val="80000"/>
              <a:hueOff val="3842"/>
              <a:satOff val="563"/>
              <a:lumOff val="1019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проблемное обучение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846663" y="558576"/>
        <a:ext cx="2657574" cy="1594544"/>
      </dsp:txXfrm>
    </dsp:sp>
    <dsp:sp modelId="{DFCD7FB9-9FE3-4D0E-A1D3-8D24D74C7261}">
      <dsp:nvSpPr>
        <dsp:cNvPr id="0" name=""/>
        <dsp:cNvSpPr/>
      </dsp:nvSpPr>
      <dsp:spPr>
        <a:xfrm>
          <a:off x="1461665" y="2418878"/>
          <a:ext cx="2657574" cy="1594544"/>
        </a:xfrm>
        <a:prstGeom prst="rect">
          <a:avLst/>
        </a:prstGeom>
        <a:solidFill>
          <a:schemeClr val="accent3">
            <a:shade val="80000"/>
            <a:hueOff val="5764"/>
            <a:satOff val="844"/>
            <a:lumOff val="1528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shade val="80000"/>
              <a:hueOff val="5764"/>
              <a:satOff val="844"/>
              <a:lumOff val="1528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игровая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1461665" y="2418878"/>
        <a:ext cx="2657574" cy="1594544"/>
      </dsp:txXfrm>
    </dsp:sp>
    <dsp:sp modelId="{307B410B-0177-49B9-B4F7-27F3B15D55E0}">
      <dsp:nvSpPr>
        <dsp:cNvPr id="0" name=""/>
        <dsp:cNvSpPr/>
      </dsp:nvSpPr>
      <dsp:spPr>
        <a:xfrm>
          <a:off x="4384997" y="2418878"/>
          <a:ext cx="2657574" cy="1594544"/>
        </a:xfrm>
        <a:prstGeom prst="rect">
          <a:avLst/>
        </a:prstGeom>
        <a:solidFill>
          <a:schemeClr val="accent3">
            <a:shade val="80000"/>
            <a:hueOff val="7685"/>
            <a:satOff val="1125"/>
            <a:lumOff val="2038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shade val="80000"/>
              <a:hueOff val="7685"/>
              <a:satOff val="1125"/>
              <a:lumOff val="2038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информа</a:t>
          </a:r>
          <a:endParaRPr lang="ru-RU" sz="3200" b="1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ционная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384997" y="2418878"/>
        <a:ext cx="2657574" cy="159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2430-F69E-4AD3-9DAC-2DD3D08B4A3E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94869-3EF3-404A-AD5A-000070F2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4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0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2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8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87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1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5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6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5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9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5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0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4869-3EF3-404A-AD5A-000070F292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ED335F-5F6C-43D6-A35C-1129A499C2D0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03754-F318-4DED-8214-FC0B65E3224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scienceforum.ru/2013/270/32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096" y="5013176"/>
            <a:ext cx="6400800" cy="1296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Автор: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Винокурова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Р.Х., учитель русского языка и литературы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МБОУ «СОШ №8», г. Нижневартовска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24936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ЛИЧНОСТНО-ОРИЕНТИРОВАННЫЙ ПОДХОД К ОБРАЗОВАНИЮ В УСЛОВИЯХ ПЕРЕХОДА НА НОВЫЕ ОБРАЗОВАТЕЛЬНЫЕ СТАНДАРТЫ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15368" y="620688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МАСТЕР-КЛАСС</a:t>
            </a:r>
          </a:p>
        </p:txBody>
      </p:sp>
    </p:spTree>
    <p:extLst>
      <p:ext uri="{BB962C8B-B14F-4D97-AF65-F5344CB8AC3E}">
        <p14:creationId xmlns:p14="http://schemas.microsoft.com/office/powerpoint/2010/main" val="587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140" y="476672"/>
            <a:ext cx="8534400" cy="7589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Обучающийся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5190" y="1484784"/>
            <a:ext cx="8503920" cy="457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sz="4400" b="1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главное действующее лицо всего </a:t>
            </a:r>
          </a:p>
          <a:p>
            <a:pPr marL="0" indent="0" algn="ctr">
              <a:buNone/>
            </a:pPr>
            <a:r>
              <a:rPr lang="ru-RU" sz="3200" b="1" dirty="0" smtClean="0"/>
              <a:t>образовательного процесса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75" y="1196752"/>
            <a:ext cx="3999078" cy="266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904462" y="4005064"/>
            <a:ext cx="1132704" cy="864096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908" y="404664"/>
            <a:ext cx="4320480" cy="758952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Учитель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G:\МАМА\фото\Красна ресь посл КВН\S800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070"/>
            <a:ext cx="4127884" cy="30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012160" y="1772816"/>
            <a:ext cx="1132704" cy="1224136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508" y="371703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</a:t>
            </a:r>
            <a:r>
              <a:rPr lang="ru-RU" sz="2800" b="1" dirty="0" smtClean="0"/>
              <a:t>рганизатор </a:t>
            </a:r>
            <a:r>
              <a:rPr lang="ru-RU" sz="2800" b="1" dirty="0"/>
              <a:t>учебной деятельности, в которой ученик основывается на общие наработки и ведёт самостоятельный поиск. Учитель сознательно создаёт ситуацию успеха, сопереживает, поощряет.</a:t>
            </a:r>
          </a:p>
        </p:txBody>
      </p:sp>
    </p:spTree>
    <p:extLst>
      <p:ext uri="{BB962C8B-B14F-4D97-AF65-F5344CB8AC3E}">
        <p14:creationId xmlns:p14="http://schemas.microsoft.com/office/powerpoint/2010/main" val="22917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Отношения «учитель – ученик»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G:\МАМА\фото\аттестац\таежными тропами\DSC001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49" y="1628800"/>
            <a:ext cx="5016137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654" y="5517232"/>
            <a:ext cx="83529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/>
              <a:t>  субъектно - субъектные</a:t>
            </a:r>
            <a:endParaRPr lang="ru-RU" sz="4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4" y="4581128"/>
            <a:ext cx="119538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Алгоритм проектирования личностно-ориентированного урока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Формулировка цели урока.</a:t>
            </a:r>
          </a:p>
          <a:p>
            <a:pPr>
              <a:buFont typeface="Wingdings" pitchFamily="2" charset="2"/>
              <a:buChar char="Ø"/>
            </a:pPr>
            <a:endParaRPr lang="ru-RU" sz="4500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Анализ психолого-педагогической характеристики класса, которая  включает в себя данные о каждом учащемся.</a:t>
            </a:r>
          </a:p>
          <a:p>
            <a:pPr>
              <a:buFont typeface="Wingdings" pitchFamily="2" charset="2"/>
              <a:buChar char="Ø"/>
            </a:pPr>
            <a:endParaRPr lang="ru-RU" sz="4500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Анализ письменных работ, выполненных учащимися на предыдущем уроке, и домашних творческих заданий.</a:t>
            </a:r>
          </a:p>
          <a:p>
            <a:pPr>
              <a:buFont typeface="Wingdings" pitchFamily="2" charset="2"/>
              <a:buChar char="Ø"/>
            </a:pPr>
            <a:endParaRPr lang="ru-RU" sz="4500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Конкретизация цели урока с учётом результатов предыдущего анализа.</a:t>
            </a:r>
          </a:p>
          <a:p>
            <a:pPr>
              <a:buFont typeface="Wingdings" pitchFamily="2" charset="2"/>
              <a:buChar char="Ø"/>
            </a:pPr>
            <a:endParaRPr lang="ru-RU" sz="4500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Разбивка урока на этапы, которые подчинены единой цели, и конкретизация цели на каждом этапе.</a:t>
            </a:r>
          </a:p>
          <a:p>
            <a:pPr>
              <a:buFont typeface="Wingdings" pitchFamily="2" charset="2"/>
              <a:buChar char="Ø"/>
            </a:pPr>
            <a:endParaRPr lang="ru-RU" sz="4500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Выбор способов достижения и поддержания высокого уровня мотивации на каждом этапе урока.</a:t>
            </a:r>
          </a:p>
          <a:p>
            <a:pPr>
              <a:buFont typeface="Wingdings" pitchFamily="2" charset="2"/>
              <a:buChar char="Ø"/>
            </a:pPr>
            <a:endParaRPr lang="ru-RU" sz="4500" b="1" dirty="0" smtClean="0"/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Выбор форм работы и характера взаимодействия участников образовательного процесса на каждом этапе урока.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549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Выбор </a:t>
            </a:r>
            <a:r>
              <a:rPr lang="ru-RU" b="1" dirty="0"/>
              <a:t>способа презентации нового материала. 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Подбор </a:t>
            </a:r>
            <a:r>
              <a:rPr lang="ru-RU" b="1" dirty="0"/>
              <a:t>дидактического материала, который отвечает целям урока.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Проектирование </a:t>
            </a:r>
            <a:r>
              <a:rPr lang="ru-RU" b="1" dirty="0"/>
              <a:t>учебного диалога или иных методов, которые позволяют выявить и «окультурить» субъектный опыт учащихся.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Выбор </a:t>
            </a:r>
            <a:r>
              <a:rPr lang="ru-RU" b="1" dirty="0"/>
              <a:t>методов и средств диагностики учебного процесса и его результатов на каждом этапе урока.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Проектирование </a:t>
            </a:r>
            <a:r>
              <a:rPr lang="ru-RU" b="1" dirty="0"/>
              <a:t>вероятностных изменений в ходе урока и их коррекция. 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Подготовка </a:t>
            </a:r>
            <a:r>
              <a:rPr lang="ru-RU" b="1" dirty="0"/>
              <a:t>индивидуальных творческих домашних заданий, которые  должны быть ориентированы на максимальное использование субъектного опыта ученика.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Проектирование </a:t>
            </a:r>
            <a:r>
              <a:rPr lang="ru-RU" b="1" dirty="0"/>
              <a:t>форм рефлексии проведённого урока.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0" y="186780"/>
            <a:ext cx="8534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Критерии эффективности личностно-ориентированного урока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Сообщение в начале урока не только темы, но и порядка организации учебной деятельности (наличие плана).</a:t>
            </a:r>
          </a:p>
          <a:p>
            <a:endParaRPr lang="ru-RU" b="1" dirty="0" smtClean="0"/>
          </a:p>
          <a:p>
            <a:r>
              <a:rPr lang="ru-RU" b="1" dirty="0" smtClean="0"/>
              <a:t>План помогает четко, ясно и логично излагать содержание материала. Ученик на каждом этапе урока активен, вовлечен в реальные взаимодействия, осознанно относится к материалу урока.</a:t>
            </a:r>
          </a:p>
          <a:p>
            <a:endParaRPr lang="ru-RU" b="1" dirty="0" smtClean="0"/>
          </a:p>
          <a:p>
            <a:r>
              <a:rPr lang="ru-RU" b="1" dirty="0" smtClean="0"/>
              <a:t>Создание положительного эмоционального настроя на работу у всех ребят в ходе урока. Серьезное внимание уделено развитию мотивационной сферы, образовательный процесс обогащен позитивными эмоциями.</a:t>
            </a:r>
          </a:p>
          <a:p>
            <a:endParaRPr lang="ru-RU" b="1" dirty="0" smtClean="0"/>
          </a:p>
          <a:p>
            <a:r>
              <a:rPr lang="ru-RU" b="1" dirty="0" smtClean="0"/>
              <a:t>Использование субъектного опыта учеников. </a:t>
            </a:r>
          </a:p>
          <a:p>
            <a:endParaRPr lang="ru-RU" b="1" dirty="0" smtClean="0"/>
          </a:p>
          <a:p>
            <a:r>
              <a:rPr lang="ru-RU" b="1" dirty="0" smtClean="0"/>
              <a:t>Актуализация субъектного опыта учащихся способствует установлению связей прошлого опыта и нового знания. </a:t>
            </a:r>
          </a:p>
          <a:p>
            <a:endParaRPr lang="ru-RU" b="1" dirty="0" smtClean="0"/>
          </a:p>
          <a:p>
            <a:r>
              <a:rPr lang="ru-RU" b="1" dirty="0" smtClean="0"/>
              <a:t>Создание условий для проявления познавательной активности учащихся и достижения успеха каждым учеником.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8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Литература: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Сластенин</a:t>
            </a:r>
            <a:r>
              <a:rPr lang="ru-RU" b="1" dirty="0" smtClean="0"/>
              <a:t> </a:t>
            </a:r>
            <a:r>
              <a:rPr lang="ru-RU" b="1" dirty="0"/>
              <a:t>В.А. и др. Педагогика. М.: Академия, 2007.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Суворова </a:t>
            </a:r>
            <a:r>
              <a:rPr lang="ru-RU" b="1" dirty="0"/>
              <a:t>Н. Интерактивное обучение: новые подходы // Учитель. 2000. №1.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Якиманская</a:t>
            </a:r>
            <a:r>
              <a:rPr lang="ru-RU" b="1" dirty="0" smtClean="0"/>
              <a:t> И.С. Технология личностно-ориентированного обучения в современной школе [текст] / И.С. </a:t>
            </a:r>
            <a:r>
              <a:rPr lang="ru-RU" b="1" dirty="0" err="1" smtClean="0"/>
              <a:t>Якиманская</a:t>
            </a:r>
            <a:r>
              <a:rPr lang="ru-RU" b="1" dirty="0" smtClean="0"/>
              <a:t>. М. - 2000. - 176с.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Федеральные государственные образовательные стандарты. </a:t>
            </a:r>
            <a:r>
              <a:rPr lang="ru-RU" b="1" dirty="0" smtClean="0"/>
              <a:t>URL.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«</a:t>
            </a:r>
            <a:r>
              <a:rPr lang="ru-RU" b="1" dirty="0"/>
              <a:t>Школа 2100». Приоритетные направления развития образовательной программы. Выпуск 4. «</a:t>
            </a:r>
            <a:r>
              <a:rPr lang="ru-RU" b="1" dirty="0" err="1"/>
              <a:t>Баласс</a:t>
            </a:r>
            <a:r>
              <a:rPr lang="ru-RU" b="1" dirty="0"/>
              <a:t>» - М., 2008 </a:t>
            </a:r>
            <a:r>
              <a:rPr lang="ru-RU" b="1" dirty="0" smtClean="0"/>
              <a:t>г.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hlinkClick r:id="rId3"/>
              </a:rPr>
              <a:t>http://standart.edu.ru/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hlinkClick r:id="rId4"/>
              </a:rPr>
              <a:t>http://www.scienceforum.ru/2013/270/3250</a:t>
            </a:r>
            <a:endParaRPr lang="ru-RU" b="1" dirty="0" smtClean="0"/>
          </a:p>
        </p:txBody>
      </p:sp>
      <p:pic>
        <p:nvPicPr>
          <p:cNvPr id="6146" name="Picture 2" descr="C:\Users\сибастьян\Desktop\0_6d36d_783adb0b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1"/>
            <a:ext cx="1583647" cy="1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 новом проекте ФГОС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есть серьезная попытка впервые предоставить школьникам выбор. </a:t>
            </a:r>
            <a:r>
              <a:rPr lang="ru-RU" dirty="0" smtClean="0"/>
              <a:t>Конечно</a:t>
            </a:r>
            <a:r>
              <a:rPr lang="ru-RU" dirty="0" smtClean="0"/>
              <a:t>, многие считают, что наши дети не умеют выбирать, что выбор в руках подростка - это попытка упростить ему жизнь. Однако необходимо понимать, что обеспечение правильного выбора обучающегося - это не сфера регулирования стандарта, а сфера методологии подготовки и повышения квалификации педагогов, которые должны помогать обучающимся в составлении индивидуальных образовательных траекторий.</a:t>
            </a:r>
            <a:endParaRPr lang="ru-RU" dirty="0"/>
          </a:p>
        </p:txBody>
      </p:sp>
      <p:pic>
        <p:nvPicPr>
          <p:cNvPr id="1027" name="Picture 3" descr="C:\Users\сибастьян\Desktop\Концепция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80" y="1412776"/>
            <a:ext cx="3369200" cy="52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В идеале новый стандарт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782272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должен помочь ученику в его профессиональном самоопределении, позволив сконцентрировать усилия на действительно важных для него аспектах учения.</a:t>
            </a:r>
            <a:endParaRPr lang="ru-RU" b="1" dirty="0"/>
          </a:p>
        </p:txBody>
      </p:sp>
      <p:pic>
        <p:nvPicPr>
          <p:cNvPr id="4098" name="Picture 2" descr="G:\МАМА\фото\Друзья прекрасен наш союз\S800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Актуальность личностно-ориентированного подхода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сё </a:t>
            </a:r>
            <a:r>
              <a:rPr lang="ru-RU" b="1" dirty="0"/>
              <a:t>больше внимания сегодня обращается на создание в школе на уроке такой образовательной среды, в которой происходит социализация и развитие личности ребёнка, среды, создающей условия для творчества и </a:t>
            </a:r>
            <a:r>
              <a:rPr lang="ru-RU" b="1" dirty="0" err="1"/>
              <a:t>самоактуализации</a:t>
            </a:r>
            <a:r>
              <a:rPr lang="ru-RU" b="1" dirty="0"/>
              <a:t> личности. Каждый ученик, таким образом, воспринимается как уникальная целостная личность, которая должна развиваться в соответствии с природными способностями.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9790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Исследователи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области технологии личностно-ориентированного обучения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524632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Цель личностно-ориентированного образования: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2202185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2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Основные принципы личностно-ориентированного подхода: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508534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8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Педагогические технологии на основе личностно-ориентированного подхода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555062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Целеполагание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оздание таких условий, при которых на каждом уроке формировалась учебная деятельность, которая превращала бы его в  субъекта, заинтересованного в учении, саморазвитии. На уроке постоянный диалог: учитель — ученик.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МАМА\фото\5А на концерте\DSC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71044"/>
            <a:ext cx="4389446" cy="29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388</TotalTime>
  <Words>848</Words>
  <Application>Microsoft Office PowerPoint</Application>
  <PresentationFormat>Экран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ЛИЧНОСТНО-ОРИЕНТИРОВАННЫЙ ПОДХОД К ОБРАЗОВАНИЮ В УСЛОВИЯХ ПЕРЕХОДА НА НОВЫЕ ОБРАЗОВАТЕЛЬНЫЕ СТАНДАРТЫ</vt:lpstr>
      <vt:lpstr>В новом проекте ФГОС </vt:lpstr>
      <vt:lpstr>В идеале новый стандарт </vt:lpstr>
      <vt:lpstr> Актуальность личностно-ориентированного подхода</vt:lpstr>
      <vt:lpstr>Исследователи в области технологии личностно-ориентированного обучения </vt:lpstr>
      <vt:lpstr>Цель личностно-ориентированного образования: </vt:lpstr>
      <vt:lpstr>Основные принципы личностно-ориентированного подхода: </vt:lpstr>
      <vt:lpstr>Педагогические технологии на основе личностно-ориентированного подхода</vt:lpstr>
      <vt:lpstr>Целеполагание</vt:lpstr>
      <vt:lpstr>Обучающийся</vt:lpstr>
      <vt:lpstr>Учитель</vt:lpstr>
      <vt:lpstr>  Отношения «учитель – ученик» </vt:lpstr>
      <vt:lpstr>Алгоритм проектирования личностно-ориентированного урока</vt:lpstr>
      <vt:lpstr>Презентация PowerPoint</vt:lpstr>
      <vt:lpstr>Критерии эффективности личностно-ориентированного урока</vt:lpstr>
      <vt:lpstr>Литература: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сибастьян</dc:creator>
  <cp:lastModifiedBy>сибастьян</cp:lastModifiedBy>
  <cp:revision>35</cp:revision>
  <dcterms:created xsi:type="dcterms:W3CDTF">2013-08-05T13:21:19Z</dcterms:created>
  <dcterms:modified xsi:type="dcterms:W3CDTF">2013-08-06T13:43:53Z</dcterms:modified>
</cp:coreProperties>
</file>