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6D2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med">
    <p:fad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4000" dirty="0" smtClean="0">
                <a:solidFill>
                  <a:srgbClr val="FFFF00"/>
                </a:solidFill>
                <a:latin typeface="Arial Black" pitchFamily="34" charset="0"/>
              </a:rPr>
              <a:t>Мастер-класс «Создание учебных презентаций»</a:t>
            </a:r>
            <a:endParaRPr lang="ru-RU" sz="4000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2400" dirty="0" smtClean="0">
                <a:latin typeface="Arial Black" pitchFamily="34" charset="0"/>
              </a:rPr>
              <a:t>Подготовила преподаватель ГБОУ НПО «ПУ № 50 с. </a:t>
            </a:r>
            <a:r>
              <a:rPr lang="ru-RU" sz="2400" dirty="0" err="1" smtClean="0">
                <a:latin typeface="Arial Black" pitchFamily="34" charset="0"/>
              </a:rPr>
              <a:t>Кичкасс</a:t>
            </a:r>
            <a:r>
              <a:rPr lang="ru-RU" sz="2400" dirty="0" smtClean="0">
                <a:latin typeface="Arial Black" pitchFamily="34" charset="0"/>
              </a:rPr>
              <a:t>» Переволоцкого района </a:t>
            </a:r>
            <a:r>
              <a:rPr lang="ru-RU" sz="2400" dirty="0" err="1" smtClean="0">
                <a:latin typeface="Arial Black" pitchFamily="34" charset="0"/>
              </a:rPr>
              <a:t>Гулянова</a:t>
            </a:r>
            <a:r>
              <a:rPr lang="ru-RU" sz="2400" dirty="0" smtClean="0">
                <a:latin typeface="Arial Black" pitchFamily="34" charset="0"/>
              </a:rPr>
              <a:t> Дарья Михайловна.</a:t>
            </a:r>
            <a:endParaRPr lang="ru-RU" sz="2400" dirty="0">
              <a:latin typeface="Arial Black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FF00"/>
                </a:solidFill>
                <a:latin typeface="Arial Black" pitchFamily="34" charset="0"/>
              </a:rPr>
              <a:t>Назначение учебных презентаций</a:t>
            </a:r>
            <a:endParaRPr lang="ru-RU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>
                <a:solidFill>
                  <a:schemeClr val="bg1"/>
                </a:solidFill>
                <a:latin typeface="Arial Black" pitchFamily="34" charset="0"/>
              </a:rPr>
              <a:t>Управление учебным процессом;</a:t>
            </a:r>
          </a:p>
          <a:p>
            <a:pPr>
              <a:lnSpc>
                <a:spcPct val="150000"/>
              </a:lnSpc>
            </a:pPr>
            <a:r>
              <a:rPr lang="ru-RU" sz="3200" dirty="0" smtClean="0">
                <a:solidFill>
                  <a:schemeClr val="bg1"/>
                </a:solidFill>
                <a:latin typeface="Arial Black" pitchFamily="34" charset="0"/>
              </a:rPr>
              <a:t>Визуализация учебного материала;</a:t>
            </a:r>
          </a:p>
          <a:p>
            <a:pPr>
              <a:lnSpc>
                <a:spcPct val="150000"/>
              </a:lnSpc>
            </a:pPr>
            <a:r>
              <a:rPr lang="ru-RU" sz="3200" dirty="0" smtClean="0">
                <a:solidFill>
                  <a:schemeClr val="bg1"/>
                </a:solidFill>
                <a:latin typeface="Arial Black" pitchFamily="34" charset="0"/>
              </a:rPr>
              <a:t>Оптимизация учебных ресурсов.</a:t>
            </a:r>
            <a:endParaRPr lang="ru-RU" sz="32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7846640" cy="1162050"/>
          </a:xfrm>
        </p:spPr>
        <p:txBody>
          <a:bodyPr>
            <a:normAutofit/>
          </a:bodyPr>
          <a:lstStyle/>
          <a:p>
            <a:pPr algn="ctr"/>
            <a:r>
              <a:rPr lang="ru-RU" sz="4500" dirty="0" smtClean="0">
                <a:solidFill>
                  <a:srgbClr val="FFFF00"/>
                </a:solidFill>
                <a:latin typeface="Arial Black" pitchFamily="34" charset="0"/>
              </a:rPr>
              <a:t>Типичные ошибки</a:t>
            </a:r>
            <a:endParaRPr lang="ru-RU" sz="4500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endParaRPr lang="ru-RU" sz="2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800" u="sng" dirty="0" err="1" smtClean="0">
                <a:solidFill>
                  <a:schemeClr val="bg1"/>
                </a:solidFill>
                <a:latin typeface="Arial Black" pitchFamily="34" charset="0"/>
              </a:rPr>
              <a:t>Слайдомент</a:t>
            </a:r>
            <a:r>
              <a:rPr lang="ru-RU" sz="2400" dirty="0" smtClean="0">
                <a:solidFill>
                  <a:schemeClr val="bg1"/>
                </a:solidFill>
                <a:latin typeface="Arial Black" pitchFamily="34" charset="0"/>
              </a:rPr>
              <a:t> – соединение слайда и текстового документа.</a:t>
            </a:r>
          </a:p>
        </p:txBody>
      </p:sp>
      <p:pic>
        <p:nvPicPr>
          <p:cNvPr id="4" name="Содержимое 3" descr="слайдомент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92562" y="2357437"/>
            <a:ext cx="4276725" cy="3209925"/>
          </a:xfrm>
          <a:ln w="38100" cmpd="sng">
            <a:solidFill>
              <a:schemeClr val="tx2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7846640" cy="1162050"/>
          </a:xfrm>
        </p:spPr>
        <p:txBody>
          <a:bodyPr>
            <a:normAutofit/>
          </a:bodyPr>
          <a:lstStyle/>
          <a:p>
            <a:pPr algn="ctr"/>
            <a:r>
              <a:rPr lang="ru-RU" sz="4500" dirty="0" smtClean="0">
                <a:solidFill>
                  <a:srgbClr val="FFFF00"/>
                </a:solidFill>
                <a:latin typeface="Arial Black" pitchFamily="34" charset="0"/>
              </a:rPr>
              <a:t>Типичные ошибки</a:t>
            </a:r>
            <a:endParaRPr lang="ru-RU" sz="4500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endParaRPr lang="ru-RU" sz="2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800" u="sng" dirty="0" smtClean="0">
                <a:solidFill>
                  <a:schemeClr val="bg1"/>
                </a:solidFill>
                <a:latin typeface="Arial Black" pitchFamily="34" charset="0"/>
              </a:rPr>
              <a:t>Небрежность</a:t>
            </a:r>
            <a:r>
              <a:rPr lang="ru-RU" sz="2400" dirty="0" smtClean="0">
                <a:solidFill>
                  <a:schemeClr val="bg1"/>
                </a:solidFill>
                <a:latin typeface="Arial Black" pitchFamily="34" charset="0"/>
              </a:rPr>
              <a:t> – не соблюдены правила работы с текстом.</a:t>
            </a:r>
          </a:p>
        </p:txBody>
      </p:sp>
      <p:pic>
        <p:nvPicPr>
          <p:cNvPr id="4" name="Содержимое 3" descr="слайдомент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92562" y="2358628"/>
            <a:ext cx="4276725" cy="3207543"/>
          </a:xfrm>
          <a:ln w="38100" cmpd="sng">
            <a:solidFill>
              <a:schemeClr val="tx2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7846640" cy="1162050"/>
          </a:xfrm>
        </p:spPr>
        <p:txBody>
          <a:bodyPr>
            <a:normAutofit/>
          </a:bodyPr>
          <a:lstStyle/>
          <a:p>
            <a:pPr algn="ctr"/>
            <a:r>
              <a:rPr lang="ru-RU" sz="4500" dirty="0" smtClean="0">
                <a:solidFill>
                  <a:srgbClr val="FFFF00"/>
                </a:solidFill>
                <a:latin typeface="Arial Black" pitchFamily="34" charset="0"/>
              </a:rPr>
              <a:t>Типичные ошибки</a:t>
            </a:r>
            <a:endParaRPr lang="ru-RU" sz="4500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endParaRPr lang="ru-RU" sz="2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800" u="sng" dirty="0" smtClean="0">
                <a:solidFill>
                  <a:schemeClr val="bg1"/>
                </a:solidFill>
                <a:latin typeface="Arial Black" pitchFamily="34" charset="0"/>
              </a:rPr>
              <a:t>Пестрота</a:t>
            </a:r>
            <a:r>
              <a:rPr lang="ru-RU" sz="2400" dirty="0" smtClean="0">
                <a:solidFill>
                  <a:schemeClr val="bg1"/>
                </a:solidFill>
                <a:latin typeface="Arial Black" pitchFamily="34" charset="0"/>
              </a:rPr>
              <a:t> – неправильно подобрана цветовая гамма.</a:t>
            </a:r>
          </a:p>
        </p:txBody>
      </p:sp>
      <p:pic>
        <p:nvPicPr>
          <p:cNvPr id="4" name="Содержимое 3" descr="слайдомент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92562" y="2358628"/>
            <a:ext cx="4276724" cy="3207543"/>
          </a:xfrm>
          <a:ln w="38100" cmpd="sng">
            <a:solidFill>
              <a:schemeClr val="tx2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55576" y="908723"/>
          <a:ext cx="7632848" cy="5568601"/>
        </p:xfrm>
        <a:graphic>
          <a:graphicData uri="http://schemas.openxmlformats.org/drawingml/2006/table">
            <a:tbl>
              <a:tblPr/>
              <a:tblGrid>
                <a:gridCol w="2544017"/>
                <a:gridCol w="2544017"/>
                <a:gridCol w="2544814"/>
              </a:tblGrid>
              <a:tr h="54189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</a:rPr>
                        <a:t>Ахроматические сочетания:</a:t>
                      </a:r>
                      <a:endParaRPr lang="ru-RU" sz="4000" dirty="0">
                        <a:solidFill>
                          <a:srgbClr val="FFFF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1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</a:rPr>
                        <a:t>Цвет фона</a:t>
                      </a:r>
                      <a:endParaRPr lang="ru-RU" sz="2400" dirty="0">
                        <a:solidFill>
                          <a:srgbClr val="FFFF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</a:rPr>
                        <a:t>Цвет текста</a:t>
                      </a:r>
                      <a:endParaRPr lang="ru-RU" sz="2400" dirty="0">
                        <a:solidFill>
                          <a:srgbClr val="FFFF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</a:rPr>
                        <a:t>Результат</a:t>
                      </a:r>
                      <a:endParaRPr lang="ru-RU" sz="2400" dirty="0">
                        <a:solidFill>
                          <a:srgbClr val="FFFF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Серый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Красный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Результат</a:t>
                      </a:r>
                      <a:endParaRPr lang="ru-RU" sz="3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5889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Темно-розовый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FF0066"/>
                          </a:solidFill>
                          <a:latin typeface="Times New Roman"/>
                          <a:ea typeface="Calibri"/>
                        </a:rPr>
                        <a:t>Результат</a:t>
                      </a:r>
                      <a:endParaRPr lang="ru-RU" sz="3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5889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Желтый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</a:rPr>
                        <a:t>Результат</a:t>
                      </a:r>
                      <a:endParaRPr lang="ru-RU" sz="3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5418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Черный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Зеленый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33CC33"/>
                          </a:solidFill>
                          <a:latin typeface="Times New Roman"/>
                          <a:ea typeface="Calibri"/>
                        </a:rPr>
                        <a:t>Результат</a:t>
                      </a:r>
                      <a:endParaRPr lang="ru-RU" sz="3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</a:tr>
              <a:tr h="5889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Циан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Calibri"/>
                        </a:rPr>
                        <a:t>Результат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</a:tr>
              <a:tr h="5889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>
                        <a:solidFill>
                          <a:schemeClr val="tx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Малиновый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FF0066"/>
                          </a:solidFill>
                          <a:latin typeface="Times New Roman"/>
                          <a:ea typeface="Calibri"/>
                        </a:rPr>
                        <a:t>Результат</a:t>
                      </a:r>
                      <a:endParaRPr lang="ru-RU" sz="3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</a:tr>
              <a:tr h="5889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Белый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Результат</a:t>
                      </a:r>
                      <a:endParaRPr lang="ru-RU" sz="3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91579" y="548687"/>
          <a:ext cx="7560842" cy="5988576"/>
        </p:xfrm>
        <a:graphic>
          <a:graphicData uri="http://schemas.openxmlformats.org/drawingml/2006/table">
            <a:tbl>
              <a:tblPr/>
              <a:tblGrid>
                <a:gridCol w="2520017"/>
                <a:gridCol w="2520017"/>
                <a:gridCol w="2520808"/>
              </a:tblGrid>
              <a:tr h="68105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40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</a:rPr>
                        <a:t>Цветные сочетания:</a:t>
                      </a:r>
                      <a:endParaRPr lang="ru-RU" sz="4000" dirty="0">
                        <a:solidFill>
                          <a:srgbClr val="FFFF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86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b="1">
                          <a:solidFill>
                            <a:srgbClr val="FFFF00"/>
                          </a:solidFill>
                          <a:latin typeface="Times New Roman"/>
                          <a:ea typeface="Calibri"/>
                        </a:rPr>
                        <a:t>Цвет фона</a:t>
                      </a:r>
                      <a:endParaRPr lang="ru-RU" sz="2400">
                        <a:solidFill>
                          <a:srgbClr val="FFFF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</a:rPr>
                        <a:t>Цвет текста</a:t>
                      </a:r>
                      <a:endParaRPr lang="ru-RU" sz="2400" dirty="0">
                        <a:solidFill>
                          <a:srgbClr val="FFFF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</a:rPr>
                        <a:t>Результат</a:t>
                      </a:r>
                      <a:endParaRPr lang="ru-RU" sz="2400" dirty="0">
                        <a:solidFill>
                          <a:srgbClr val="FFFF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Зеленый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Красный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Результат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</a:tr>
              <a:tr h="40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endParaRPr lang="ru-RU" sz="24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Малиновый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dirty="0">
                          <a:solidFill>
                            <a:srgbClr val="FF0066"/>
                          </a:solidFill>
                          <a:latin typeface="Times New Roman"/>
                          <a:ea typeface="Calibri"/>
                        </a:rPr>
                        <a:t>Результат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</a:tr>
              <a:tr h="40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endParaRPr lang="ru-RU" sz="24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Синий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</a:rPr>
                        <a:t>Результат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</a:tr>
              <a:tr h="40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endParaRPr lang="ru-RU" sz="24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Желтый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</a:rPr>
                        <a:t>Результат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</a:tr>
              <a:tr h="390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Синий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Зеленый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dirty="0">
                          <a:solidFill>
                            <a:srgbClr val="00FF00"/>
                          </a:solidFill>
                          <a:latin typeface="Times New Roman"/>
                          <a:ea typeface="Calibri"/>
                        </a:rPr>
                        <a:t>Результат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40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endParaRPr lang="ru-RU" sz="2400" b="1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Малиновый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dirty="0">
                          <a:solidFill>
                            <a:srgbClr val="FF0066"/>
                          </a:solidFill>
                          <a:latin typeface="Times New Roman"/>
                          <a:ea typeface="Calibri"/>
                        </a:rPr>
                        <a:t>Результат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390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Циан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Зеленый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dirty="0">
                          <a:solidFill>
                            <a:srgbClr val="009900"/>
                          </a:solidFill>
                          <a:latin typeface="Times New Roman"/>
                          <a:ea typeface="Calibri"/>
                        </a:rPr>
                        <a:t>Результат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40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endParaRPr lang="ru-RU" sz="2400" b="1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Малиновый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dirty="0">
                          <a:solidFill>
                            <a:srgbClr val="FF0066"/>
                          </a:solidFill>
                          <a:latin typeface="Times New Roman"/>
                          <a:ea typeface="Calibri"/>
                        </a:rPr>
                        <a:t>Результат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90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Малиновый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Зеленый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dirty="0">
                          <a:solidFill>
                            <a:srgbClr val="008000"/>
                          </a:solidFill>
                          <a:latin typeface="Times New Roman"/>
                          <a:ea typeface="Calibri"/>
                        </a:rPr>
                        <a:t>Результат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40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endParaRPr lang="ru-RU" sz="2400" b="1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Желтый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</a:rPr>
                        <a:t>Результат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390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Желтый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Зеленый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dirty="0">
                          <a:solidFill>
                            <a:srgbClr val="009900"/>
                          </a:solidFill>
                          <a:latin typeface="Times New Roman"/>
                          <a:ea typeface="Calibri"/>
                        </a:rPr>
                        <a:t>Результат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endParaRPr lang="ru-RU" sz="2400" b="1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Синий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ru-RU" sz="24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</a:rPr>
                        <a:t>Результат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7846640" cy="1162050"/>
          </a:xfrm>
        </p:spPr>
        <p:txBody>
          <a:bodyPr>
            <a:normAutofit/>
          </a:bodyPr>
          <a:lstStyle/>
          <a:p>
            <a:pPr algn="ctr"/>
            <a:r>
              <a:rPr lang="ru-RU" sz="4500" dirty="0" smtClean="0">
                <a:solidFill>
                  <a:srgbClr val="FFFF00"/>
                </a:solidFill>
                <a:latin typeface="Arial Black" pitchFamily="34" charset="0"/>
              </a:rPr>
              <a:t>Типичные ошибки</a:t>
            </a:r>
            <a:endParaRPr lang="ru-RU" sz="4500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endParaRPr lang="ru-RU" sz="2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200" u="sng" dirty="0" smtClean="0">
                <a:solidFill>
                  <a:schemeClr val="bg1"/>
                </a:solidFill>
                <a:latin typeface="Arial Black" pitchFamily="34" charset="0"/>
              </a:rPr>
              <a:t>Бессмысленное украшательство</a:t>
            </a:r>
            <a:r>
              <a:rPr lang="ru-RU" sz="2400" dirty="0" smtClean="0">
                <a:solidFill>
                  <a:schemeClr val="bg1"/>
                </a:solidFill>
                <a:latin typeface="Arial Black" pitchFamily="34" charset="0"/>
              </a:rPr>
              <a:t> – неправильно подобраны рисунки, анимация и т.д.</a:t>
            </a:r>
          </a:p>
        </p:txBody>
      </p:sp>
      <p:pic>
        <p:nvPicPr>
          <p:cNvPr id="4" name="Содержимое 3" descr="слайдомент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92562" y="2358628"/>
            <a:ext cx="4276724" cy="3207543"/>
          </a:xfrm>
          <a:ln w="38100" cmpd="sng">
            <a:solidFill>
              <a:schemeClr val="tx2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162</TotalTime>
  <Words>143</Words>
  <Application>Microsoft Office PowerPoint</Application>
  <PresentationFormat>Экран (4:3)</PresentationFormat>
  <Paragraphs>71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Мастер-класс «Создание учебных презентаций»</vt:lpstr>
      <vt:lpstr>Назначение учебных презентаций</vt:lpstr>
      <vt:lpstr>Типичные ошибки</vt:lpstr>
      <vt:lpstr>Типичные ошибки</vt:lpstr>
      <vt:lpstr>Типичные ошибки</vt:lpstr>
      <vt:lpstr>Слайд 6</vt:lpstr>
      <vt:lpstr>Слайд 7</vt:lpstr>
      <vt:lpstr>Типичные ошибки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«Создание учебных презентаций»</dc:title>
  <dc:creator>Admin</dc:creator>
  <cp:lastModifiedBy>Admin</cp:lastModifiedBy>
  <cp:revision>9</cp:revision>
  <dcterms:created xsi:type="dcterms:W3CDTF">2012-02-16T10:11:17Z</dcterms:created>
  <dcterms:modified xsi:type="dcterms:W3CDTF">2012-02-16T13:03:48Z</dcterms:modified>
</cp:coreProperties>
</file>