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6" r:id="rId2"/>
    <p:sldId id="257" r:id="rId3"/>
    <p:sldId id="281" r:id="rId4"/>
    <p:sldId id="282" r:id="rId5"/>
    <p:sldId id="266" r:id="rId6"/>
    <p:sldId id="264" r:id="rId7"/>
    <p:sldId id="283" r:id="rId8"/>
    <p:sldId id="262" r:id="rId9"/>
    <p:sldId id="261" r:id="rId10"/>
    <p:sldId id="260" r:id="rId11"/>
    <p:sldId id="284" r:id="rId12"/>
    <p:sldId id="265" r:id="rId13"/>
    <p:sldId id="286" r:id="rId14"/>
    <p:sldId id="287" r:id="rId15"/>
    <p:sldId id="289" r:id="rId16"/>
    <p:sldId id="288" r:id="rId17"/>
    <p:sldId id="285" r:id="rId18"/>
    <p:sldId id="259" r:id="rId19"/>
    <p:sldId id="263" r:id="rId20"/>
    <p:sldId id="269" r:id="rId21"/>
    <p:sldId id="270" r:id="rId22"/>
    <p:sldId id="271" r:id="rId23"/>
    <p:sldId id="268" r:id="rId24"/>
    <p:sldId id="290" r:id="rId25"/>
    <p:sldId id="291" r:id="rId26"/>
    <p:sldId id="267" r:id="rId27"/>
    <p:sldId id="272" r:id="rId28"/>
    <p:sldId id="273" r:id="rId29"/>
    <p:sldId id="274" r:id="rId30"/>
    <p:sldId id="275" r:id="rId31"/>
    <p:sldId id="276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9A351-55CA-4586-89C7-1E49255B297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BCC0E-9FC2-442D-AE97-1620C6C89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56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CC0E-9FC2-442D-AE97-1620C6C897F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E379-B833-46BA-8AFE-38E9F881307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A0736-575A-4FF5-ABC8-B1E26BD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E379-B833-46BA-8AFE-38E9F881307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0736-575A-4FF5-ABC8-B1E26BDB6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E379-B833-46BA-8AFE-38E9F881307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0736-575A-4FF5-ABC8-B1E26BDB6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E379-B833-46BA-8AFE-38E9F881307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A0736-575A-4FF5-ABC8-B1E26BD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E379-B833-46BA-8AFE-38E9F881307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A0736-575A-4FF5-ABC8-B1E26BD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E379-B833-46BA-8AFE-38E9F881307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A0736-575A-4FF5-ABC8-B1E26BD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E379-B833-46BA-8AFE-38E9F881307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A0736-575A-4FF5-ABC8-B1E26BD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E379-B833-46BA-8AFE-38E9F881307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A0736-575A-4FF5-ABC8-B1E26BD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E379-B833-46BA-8AFE-38E9F881307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A0736-575A-4FF5-ABC8-B1E26BD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E379-B833-46BA-8AFE-38E9F881307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A0736-575A-4FF5-ABC8-B1E26BD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E379-B833-46BA-8AFE-38E9F881307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A0736-575A-4FF5-ABC8-B1E26BD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90EE379-B833-46BA-8AFE-38E9F8813077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9EA0736-575A-4FF5-ABC8-B1E26BDB6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9"/>
            <a:ext cx="8719147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/>
              <a:t>Фигуры из песка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69" y="3286125"/>
            <a:ext cx="6357983" cy="85725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effectLst/>
              </a:rPr>
              <a:t>Выполняла: Ибрагимова Александра</a:t>
            </a:r>
          </a:p>
          <a:p>
            <a:r>
              <a:rPr lang="ru-RU" sz="1400" dirty="0" smtClean="0">
                <a:solidFill>
                  <a:srgbClr val="FF0000"/>
                </a:solidFill>
                <a:effectLst/>
              </a:rPr>
              <a:t>Ученица 11 класса МКОУ СОШ п.Кобра</a:t>
            </a:r>
          </a:p>
          <a:p>
            <a:r>
              <a:rPr lang="ru-RU" sz="1400" dirty="0" smtClean="0">
                <a:solidFill>
                  <a:srgbClr val="FF0000"/>
                </a:solidFill>
                <a:effectLst/>
              </a:rPr>
              <a:t>Руководитель: Рычкова Е.А.</a:t>
            </a:r>
            <a:endParaRPr lang="ru-RU" sz="14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фигуры\яя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0877"/>
            <a:ext cx="7858180" cy="56456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игуры\я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286412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/>
          </a:bodyPr>
          <a:lstStyle/>
          <a:p>
            <a:pPr algn="ctr"/>
            <a:r>
              <a:rPr lang="ru-RU" sz="3300" dirty="0" smtClean="0">
                <a:solidFill>
                  <a:schemeClr val="tx1">
                    <a:lumMod val="95000"/>
                  </a:schemeClr>
                </a:solidFill>
              </a:rPr>
              <a:t>А это Балдрик Бакл вырезает лицо моряка при помощи специального металлического инструмента.</a:t>
            </a:r>
            <a:endParaRPr lang="ru-RU" sz="33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28670"/>
            <a:ext cx="7848872" cy="5214974"/>
          </a:xfrm>
        </p:spPr>
        <p:txBody>
          <a:bodyPr>
            <a:noAutofit/>
          </a:bodyPr>
          <a:lstStyle/>
          <a:p>
            <a:r>
              <a:rPr lang="ru-RU" sz="3300" dirty="0" smtClean="0"/>
              <a:t>Создателям этих удивительных фигур и песка не удалось  обойтись всего лишь ведерком и совочком. Скульпторы по песку съехались со всего мира в Кавказ, Украину, Англию, чтобы представить свои потрясающие работы на конкурсе «Мир песка». </a:t>
            </a:r>
            <a:br>
              <a:rPr lang="ru-RU" sz="3300" dirty="0" smtClean="0"/>
            </a:br>
            <a:endParaRPr lang="ru-RU" sz="3300" dirty="0" smtClean="0"/>
          </a:p>
          <a:p>
            <a:endParaRPr lang="ru-RU" sz="3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7762056" cy="5112567"/>
          </a:xfrm>
        </p:spPr>
        <p:txBody>
          <a:bodyPr>
            <a:normAutofit/>
          </a:bodyPr>
          <a:lstStyle/>
          <a:p>
            <a:r>
              <a:rPr lang="ru-RU" sz="3300" dirty="0"/>
              <a:t>На пляжах, в парках и на площадях разных стран появляются объемные </a:t>
            </a:r>
            <a:br>
              <a:rPr lang="ru-RU" sz="3300" dirty="0"/>
            </a:br>
            <a:r>
              <a:rPr lang="ru-RU" sz="3300" dirty="0"/>
              <a:t>картины Африки, Египта, Древнего Рима, исторические, мифические и </a:t>
            </a:r>
            <a:br>
              <a:rPr lang="ru-RU" sz="3300" dirty="0"/>
            </a:br>
            <a:r>
              <a:rPr lang="ru-RU" sz="3300" dirty="0"/>
              <a:t>сказочные герои.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0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-785842"/>
            <a:ext cx="7543800" cy="2714644"/>
          </a:xfrm>
        </p:spPr>
        <p:txBody>
          <a:bodyPr/>
          <a:lstStyle/>
          <a:p>
            <a:pPr algn="ctr"/>
            <a:r>
              <a:rPr lang="ru-RU" sz="3300" dirty="0" smtClean="0"/>
              <a:t>Доярка за работой, а котик в ожидании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User\Videos\фото\79_doyar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286544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25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Videos\фото\pf_koro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643866" cy="5606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18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642918"/>
            <a:ext cx="7543800" cy="1357322"/>
          </a:xfrm>
        </p:spPr>
        <p:txBody>
          <a:bodyPr/>
          <a:lstStyle/>
          <a:p>
            <a:pPr algn="ctr"/>
            <a:r>
              <a:rPr lang="ru-RU" sz="3300" dirty="0" smtClean="0"/>
              <a:t>Стегозавр</a:t>
            </a:r>
            <a:br>
              <a:rPr lang="ru-RU" sz="3300" dirty="0" smtClean="0"/>
            </a:br>
            <a:endParaRPr lang="ru-RU" sz="3300" dirty="0"/>
          </a:p>
        </p:txBody>
      </p:sp>
      <p:pic>
        <p:nvPicPr>
          <p:cNvPr id="2051" name="Picture 3" descr="C:\Users\User\Videos\фото\79_stegozav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4829"/>
          <a:stretch>
            <a:fillRect/>
          </a:stretch>
        </p:blipFill>
        <p:spPr bwMode="auto">
          <a:xfrm>
            <a:off x="1428728" y="1643050"/>
            <a:ext cx="6167906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48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685801"/>
            <a:ext cx="8358246" cy="3657599"/>
          </a:xfrm>
        </p:spPr>
        <p:txBody>
          <a:bodyPr>
            <a:noAutofit/>
          </a:bodyPr>
          <a:lstStyle/>
          <a:p>
            <a:pPr lvl="6"/>
            <a:r>
              <a:rPr lang="ru-RU" sz="6000" b="1" dirty="0" smtClean="0"/>
              <a:t>Картины на морскую тему</a:t>
            </a:r>
            <a:endParaRPr lang="ru-RU" sz="6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игуры\big_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794430" cy="61691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5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фигуры\ава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065"/>
          <a:stretch>
            <a:fillRect/>
          </a:stretch>
        </p:blipFill>
        <p:spPr bwMode="auto">
          <a:xfrm>
            <a:off x="714348" y="357166"/>
            <a:ext cx="7786742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7690048" cy="4752528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Песочная терапия- это когда, создавая картины или целые миры на песочном поле ребенок или даже взрослый переносит свои мысли, чувства и переживания из бессознательного в реальную область бытия. Тем самым вскрываются внутренние конфликты и противоречия личности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F0"/>
                </a:solidFill>
              </a:rPr>
              <a:t>Что такое песочная терапия?</a:t>
            </a:r>
            <a:endParaRPr lang="ru-RU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фигуры\sand_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5966"/>
            <a:ext cx="8429684" cy="6334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игуры\TIMQDUCAMM9XIQCAAKFG8OCAXWT2F4CAHKF66ICALSDWJACAC6C87PCA89F82ACAY5BE2YCAMOXLKSCA6ZMCDUCA20O3Q8CA23K5RNCA8W0L9JCAEZXGYCCA6IYSSLCAVBQ3BOCAXLD2DHCA4G3BYZCAYF44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917355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> </a:t>
            </a:r>
            <a:r>
              <a:rPr lang="ru-RU" sz="8000" b="1" dirty="0" smtClean="0"/>
              <a:t>Конкурс  в    Петербурге</a:t>
            </a:r>
            <a:endParaRPr lang="ru-RU" sz="8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фигуры\0914bc9bb8e5a42b5247224979f9d1a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58180" cy="61454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Videos\фото\4347bed8a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649721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Videos\фото\img_3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72261"/>
            <a:ext cx="7715304" cy="595713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фигуры\0b0320765c5df464d4071130cad552c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89357" cy="57834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Videos\фото\раа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72428" cy="5650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Videos\фото\img_36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58190"/>
            <a:ext cx="7858180" cy="5942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Videos\фото\peschanaja-istorija-vlazhnaja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831438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Videos\фото\rostov_b_716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756"/>
          <a:stretch>
            <a:fillRect/>
          </a:stretch>
        </p:blipFill>
        <p:spPr bwMode="auto">
          <a:xfrm>
            <a:off x="928662" y="571480"/>
            <a:ext cx="7358114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Videos\фото\img_36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986216" cy="5643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Desktop\фигуры\fg_261_13093312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80" cy="58853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685801"/>
            <a:ext cx="6800872" cy="365759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8800" b="1" dirty="0" smtClean="0">
                <a:solidFill>
                  <a:srgbClr val="00B0F0"/>
                </a:solidFill>
              </a:rPr>
              <a:t>Спасибо за внимание</a:t>
            </a:r>
            <a:endParaRPr lang="ru-RU" sz="8800" b="1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Videos\фото\1307831530_3404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22" t="4273" r="2542" b="3155"/>
          <a:stretch>
            <a:fillRect/>
          </a:stretch>
        </p:blipFill>
        <p:spPr bwMode="auto">
          <a:xfrm>
            <a:off x="857225" y="571480"/>
            <a:ext cx="7522970" cy="57864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7608168" cy="4896543"/>
          </a:xfrm>
        </p:spPr>
        <p:txBody>
          <a:bodyPr>
            <a:noAutofit/>
          </a:bodyPr>
          <a:lstStyle/>
          <a:p>
            <a:r>
              <a:rPr lang="ru-RU" sz="3300" dirty="0" smtClean="0"/>
              <a:t>Техника эта появилась в середине 40-х годов прошлого века в Швейцарии и достаточно широко применяется по всему миру. Основательницей песочной терапия является Дора Калф, а идейным отцом считают Карла Юнга.</a:t>
            </a:r>
            <a:endParaRPr lang="ru-RU" sz="3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122413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F0"/>
                </a:solidFill>
              </a:rPr>
              <a:t>История происхождения </a:t>
            </a:r>
            <a:endParaRPr lang="ru-RU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7906072" cy="5832647"/>
          </a:xfrm>
        </p:spPr>
        <p:txBody>
          <a:bodyPr>
            <a:noAutofit/>
          </a:bodyPr>
          <a:lstStyle/>
          <a:p>
            <a:pPr lvl="1"/>
            <a:r>
              <a:rPr lang="ru-RU" sz="3300" dirty="0" smtClean="0"/>
              <a:t>Десятка искуснейших скульпторов скрупулезно оттачивают каждую деталь своих творений из песка и воды, чтобы представить свои работы на выставке. Фигуры будут сохранены и дождутся лета, чтобы туристы, которые нахлынут сюда в курортный сезон, смогли полюбоваться ими.</a:t>
            </a:r>
          </a:p>
          <a:p>
            <a:endParaRPr lang="ru-RU" sz="3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игуры\опанрп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8286776" cy="52863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                                                              Это первая в мире выставка песчаных фигур мирового масштаба.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игуры\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643338" cy="4857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80" y="476672"/>
            <a:ext cx="8229600" cy="1371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Бесподобная работа Леонардо создана всего лишь из песка и воды.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428736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Художник наносит последние штрихи, подправляя прическу девушки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92696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Другая работа, которую я вам покажу, принадлежит рукам Микелы Чиаппини, которая избрала тему Юркского побережья. Вы увидите динозавра, который постепенно превращается в ископаемое. 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372</TotalTime>
  <Words>275</Words>
  <Application>Microsoft Office PowerPoint</Application>
  <PresentationFormat>Экран (4:3)</PresentationFormat>
  <Paragraphs>23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Базовая</vt:lpstr>
      <vt:lpstr>Фигуры из песка</vt:lpstr>
      <vt:lpstr>Что такое песочная терапия?</vt:lpstr>
      <vt:lpstr>Слайд 3</vt:lpstr>
      <vt:lpstr>Слайд 4</vt:lpstr>
      <vt:lpstr>История происхождения </vt:lpstr>
      <vt:lpstr>Слайд 6</vt:lpstr>
      <vt:lpstr>                                                                                            Это первая в мире выставка песчаных фигур мирового масштаба. </vt:lpstr>
      <vt:lpstr>Бесподобная работа Леонардо создана всего лишь из песка и воды. </vt:lpstr>
      <vt:lpstr>Слайд 9</vt:lpstr>
      <vt:lpstr>Слайд 10</vt:lpstr>
      <vt:lpstr>А это Балдрик Бакл вырезает лицо моряка при помощи специального металлического инструмента.</vt:lpstr>
      <vt:lpstr>Слайд 12</vt:lpstr>
      <vt:lpstr>Слайд 13</vt:lpstr>
      <vt:lpstr>Доярка за работой, а котик в ожидании </vt:lpstr>
      <vt:lpstr>Слайд 15</vt:lpstr>
      <vt:lpstr>Стегозавр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www.PHILka.RU</cp:lastModifiedBy>
  <cp:revision>41</cp:revision>
  <dcterms:created xsi:type="dcterms:W3CDTF">2013-10-20T09:11:32Z</dcterms:created>
  <dcterms:modified xsi:type="dcterms:W3CDTF">2014-01-08T07:05:07Z</dcterms:modified>
</cp:coreProperties>
</file>