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6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0DD1C5-BCFC-4D9B-B01F-4202707AA37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6312B0-3070-4DFD-A6EB-F583919EA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6000">
    <p:wipe dir="u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4800" cy="1371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Леонардо Да Винчи</a:t>
            </a:r>
            <a:br>
              <a:rPr lang="ru-RU" sz="5400" dirty="0" smtClean="0"/>
            </a:br>
            <a:r>
              <a:rPr lang="ru-RU" sz="5400" dirty="0" smtClean="0"/>
              <a:t>1452 – 1519</a:t>
            </a:r>
            <a:endParaRPr lang="ru-RU" sz="5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436096" y="3284984"/>
            <a:ext cx="3174504" cy="16561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err="1" smtClean="0"/>
              <a:t>Сабитова</a:t>
            </a:r>
            <a:r>
              <a:rPr lang="ru-RU" dirty="0" smtClean="0"/>
              <a:t>  Юлия,</a:t>
            </a:r>
          </a:p>
          <a:p>
            <a:r>
              <a:rPr lang="ru-RU" dirty="0" smtClean="0"/>
              <a:t>у</a:t>
            </a:r>
            <a:r>
              <a:rPr lang="ru-RU" smtClean="0"/>
              <a:t>ченица </a:t>
            </a:r>
            <a:r>
              <a:rPr lang="ru-RU" dirty="0" smtClean="0"/>
              <a:t>10 класса</a:t>
            </a:r>
          </a:p>
          <a:p>
            <a:r>
              <a:rPr lang="ru-RU" dirty="0" smtClean="0"/>
              <a:t> МКОУ СОШ п.Кобра</a:t>
            </a:r>
            <a:endParaRPr lang="ru-RU" dirty="0" smtClean="0"/>
          </a:p>
          <a:p>
            <a:r>
              <a:rPr lang="ru-RU" dirty="0" smtClean="0"/>
              <a:t>Руководитель:</a:t>
            </a:r>
          </a:p>
          <a:p>
            <a:r>
              <a:rPr lang="ru-RU" dirty="0" smtClean="0"/>
              <a:t>Рычкова  Е.А.</a:t>
            </a:r>
            <a:endParaRPr lang="ru-RU" dirty="0"/>
          </a:p>
        </p:txBody>
      </p:sp>
      <p:pic>
        <p:nvPicPr>
          <p:cNvPr id="1026" name="Picture 2" descr="C:\Documents and Settings\Юлия\Рабочий стол\МХК\Леонардо да Винчи\Leonardo_se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3888432" cy="4365104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/>
            <a:bevelB/>
          </a:sp3d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2204864"/>
            <a:ext cx="2057400" cy="13353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Крещение Христа 1473-1475</a:t>
            </a:r>
            <a:endParaRPr lang="ru-RU" sz="2800" dirty="0"/>
          </a:p>
        </p:txBody>
      </p:sp>
      <p:pic>
        <p:nvPicPr>
          <p:cNvPr id="5" name="Рисунок 4" descr="Крещение Христа 1473-147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650" b="2260"/>
          <a:stretch>
            <a:fillRect/>
          </a:stretch>
        </p:blipFill>
        <p:spPr>
          <a:xfrm>
            <a:off x="457200" y="20444"/>
            <a:ext cx="6019800" cy="6682381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2132856"/>
            <a:ext cx="2057400" cy="164286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Мадонна Литта 1478- 1482</a:t>
            </a:r>
            <a:endParaRPr lang="ru-RU" sz="3200" dirty="0"/>
          </a:p>
        </p:txBody>
      </p:sp>
      <p:pic>
        <p:nvPicPr>
          <p:cNvPr id="5" name="Рисунок 4" descr="Мадонна Литта 1478- 148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384" b="1596"/>
          <a:stretch>
            <a:fillRect/>
          </a:stretch>
        </p:blipFill>
        <p:spPr>
          <a:xfrm>
            <a:off x="395536" y="188640"/>
            <a:ext cx="6081464" cy="6336704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0" y="2060848"/>
            <a:ext cx="2057400" cy="17674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Портрет Жиневры де Бенчи 1475-1478</a:t>
            </a:r>
            <a:endParaRPr lang="ru-RU" sz="2800" dirty="0"/>
          </a:p>
        </p:txBody>
      </p:sp>
      <p:pic>
        <p:nvPicPr>
          <p:cNvPr id="5" name="Рисунок 4" descr="Портрет Жиневры де Бенчи 1475-14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446"/>
          <a:stretch>
            <a:fillRect/>
          </a:stretch>
        </p:blipFill>
        <p:spPr>
          <a:xfrm>
            <a:off x="467544" y="218857"/>
            <a:ext cx="6019800" cy="6639143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2240" y="2276872"/>
            <a:ext cx="2088232" cy="191142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Тайная вечеря 1494-1498</a:t>
            </a:r>
            <a:endParaRPr lang="ru-RU" sz="3600" dirty="0"/>
          </a:p>
        </p:txBody>
      </p:sp>
      <p:pic>
        <p:nvPicPr>
          <p:cNvPr id="5" name="Рисунок 4" descr="Тайная вечеря1494-149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748" r="20472"/>
          <a:stretch>
            <a:fillRect/>
          </a:stretch>
        </p:blipFill>
        <p:spPr>
          <a:xfrm>
            <a:off x="0" y="332656"/>
            <a:ext cx="6532649" cy="6212160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2420888"/>
            <a:ext cx="2304256" cy="16561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Леда </a:t>
            </a:r>
            <a:br>
              <a:rPr lang="ru-RU" sz="3600" dirty="0" smtClean="0"/>
            </a:br>
            <a:r>
              <a:rPr lang="ru-RU" sz="3600" dirty="0" smtClean="0"/>
              <a:t>1530</a:t>
            </a:r>
            <a:endParaRPr lang="ru-RU" sz="3600" dirty="0"/>
          </a:p>
        </p:txBody>
      </p:sp>
      <p:pic>
        <p:nvPicPr>
          <p:cNvPr id="5" name="Рисунок 4" descr="Благовещение 1473-147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88640"/>
            <a:ext cx="4752528" cy="6336704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2420888"/>
            <a:ext cx="2057400" cy="11913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Портрет неизвестной 1490-1496</a:t>
            </a:r>
            <a:endParaRPr lang="ru-RU" sz="2400" dirty="0"/>
          </a:p>
        </p:txBody>
      </p:sp>
      <p:pic>
        <p:nvPicPr>
          <p:cNvPr id="5" name="Рисунок 4" descr="Портрет неизвестной 1490-149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585" b="11585"/>
          <a:stretch>
            <a:fillRect/>
          </a:stretch>
        </p:blipFill>
        <p:spPr>
          <a:xfrm>
            <a:off x="323528" y="125796"/>
            <a:ext cx="6019800" cy="6584337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0"/>
            <a:ext cx="7924800" cy="5192713"/>
          </a:xfrm>
        </p:spPr>
        <p:txBody>
          <a:bodyPr/>
          <a:lstStyle/>
          <a:p>
            <a:r>
              <a:rPr lang="ru-RU" dirty="0" smtClean="0"/>
              <a:t>Леонардо да Винчи - величайший художник и гениальный ученый. Родился в 1452 году вблизи города Винчи (откуда и произошла приставка его фамилии).</a:t>
            </a:r>
            <a:endParaRPr lang="ru-RU" dirty="0"/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620713"/>
            <a:ext cx="8352928" cy="6034087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dirty="0" smtClean="0"/>
              <a:t>Как художник Леонардо  Да Винчи стоит на грани двух эпох – раннего и высокого Возрождения. Он подытоживает богатый художественный опыт XV века, и он закладывает основу для искусства XVI века. Леонардо ставит себе целью дать объективное отображение действительности. Но эту действительность он воспринимает уже по-другому. Он ищет обобщенной формы, типичных решений, ясного художественного языка. Его уже не удовлетворяет аналитический реализм XV века, в котором интерес к детали нередко затемнял главное.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12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7924800" cy="576064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dirty="0" smtClean="0"/>
              <a:t>Его художественные увлечения не ограничиваются живописью, архитектурой и скульптурой. Не смотря на громадные заслуги в области точных наук (математики, физики) и естествознания, Леонардо не находил достаточной поддержки и понимания. Лишь спустя многие годы его работы были по-настоящему оценены. Рукописи Леонардо да Винчи бесценны. Их полностью опубликовали лишь в 19-20 веках, хотя еще при жизни автор мечтал издать часть из них. </a:t>
            </a:r>
            <a:endParaRPr lang="ru-RU" sz="3600" dirty="0"/>
          </a:p>
        </p:txBody>
      </p:sp>
    </p:spTree>
  </p:cSld>
  <p:clrMapOvr>
    <a:masterClrMapping/>
  </p:clrMapOvr>
  <p:transition advClick="0" advTm="12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474759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Будучи талантливым во многих областях, Леонардо да Винчи внес значимый вклад в историю архитектуры, искусства, физики. Умер великий ученый во Франции в 1519 году.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8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Немного его картин…</a:t>
            </a:r>
            <a:endParaRPr lang="ru-RU" sz="5400" dirty="0"/>
          </a:p>
        </p:txBody>
      </p:sp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00192" y="1628800"/>
            <a:ext cx="2592288" cy="21602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Мона Лиза(Джоконда) 1514-1515</a:t>
            </a:r>
            <a:endParaRPr lang="ru-RU" sz="3200" dirty="0"/>
          </a:p>
        </p:txBody>
      </p:sp>
      <p:pic>
        <p:nvPicPr>
          <p:cNvPr id="7" name="Рисунок 6" descr="Мона Лиза(Джоконда) 1514-15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84" b="3958"/>
          <a:stretch>
            <a:fillRect/>
          </a:stretch>
        </p:blipFill>
        <p:spPr>
          <a:xfrm>
            <a:off x="179512" y="188640"/>
            <a:ext cx="6048672" cy="6408712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2060848"/>
            <a:ext cx="2057400" cy="18588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Витрувианский человек 1490-1492</a:t>
            </a:r>
            <a:endParaRPr lang="ru-RU" sz="2800" dirty="0"/>
          </a:p>
        </p:txBody>
      </p:sp>
      <p:pic>
        <p:nvPicPr>
          <p:cNvPr id="5" name="Рисунок 4" descr="Витрувианский человек 1490-149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819" b="21260"/>
          <a:stretch>
            <a:fillRect/>
          </a:stretch>
        </p:blipFill>
        <p:spPr>
          <a:xfrm>
            <a:off x="467544" y="236345"/>
            <a:ext cx="6019800" cy="6259045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1844824"/>
            <a:ext cx="2057400" cy="16428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Иоанн Креститель 1512</a:t>
            </a:r>
            <a:endParaRPr lang="ru-RU" sz="2400" dirty="0"/>
          </a:p>
        </p:txBody>
      </p:sp>
      <p:pic>
        <p:nvPicPr>
          <p:cNvPr id="5" name="Рисунок 4" descr="Иоанн Креститель 151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150" b="6766"/>
          <a:stretch>
            <a:fillRect/>
          </a:stretch>
        </p:blipFill>
        <p:spPr>
          <a:xfrm>
            <a:off x="457200" y="111908"/>
            <a:ext cx="6019800" cy="6518748"/>
          </a:xfrm>
        </p:spPr>
      </p:pic>
    </p:spTree>
  </p:cSld>
  <p:clrMapOvr>
    <a:masterClrMapping/>
  </p:clrMapOvr>
  <p:transition advClick="0" advTm="6000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262</Words>
  <Application>Microsoft Office PowerPoint</Application>
  <PresentationFormat>Экран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Леонардо Да Винчи 1452 – 1519</vt:lpstr>
      <vt:lpstr>Леонардо да Винчи - величайший художник и гениальный ученый. Родился в 1452 году вблизи города Винчи (откуда и произошла приставка его фамилии).</vt:lpstr>
      <vt:lpstr>Как художник Леонардо  Да Винчи стоит на грани двух эпох – раннего и высокого Возрождения. Он подытоживает богатый художественный опыт XV века, и он закладывает основу для искусства XVI века. Леонардо ставит себе целью дать объективное отображение действительности. Но эту действительность он воспринимает уже по-другому. Он ищет обобщенной формы, типичных решений, ясного художественного языка. Его уже не удовлетворяет аналитический реализм XV века, в котором интерес к детали нередко затемнял главное.  </vt:lpstr>
      <vt:lpstr>Его художественные увлечения не ограничиваются живописью, архитектурой и скульптурой. Не смотря на громадные заслуги в области точных наук (математики, физики) и естествознания, Леонардо не находил достаточной поддержки и понимания. Лишь спустя многие годы его работы были по-настоящему оценены. Рукописи Леонардо да Винчи бесценны. Их полностью опубликовали лишь в 19-20 веках, хотя еще при жизни автор мечтал издать часть из них. </vt:lpstr>
      <vt:lpstr>Будучи талантливым во многих областях, Леонардо да Винчи внес значимый вклад в историю архитектуры, искусства, физики. Умер великий ученый во Франции в 1519 году. </vt:lpstr>
      <vt:lpstr>Немного его картин…</vt:lpstr>
      <vt:lpstr>Мона Лиза(Джоконда) 1514-1515</vt:lpstr>
      <vt:lpstr>Витрувианский человек 1490-1492</vt:lpstr>
      <vt:lpstr>Иоанн Креститель 1512</vt:lpstr>
      <vt:lpstr>Крещение Христа 1473-1475</vt:lpstr>
      <vt:lpstr>Мадонна Литта 1478- 1482</vt:lpstr>
      <vt:lpstr>Портрет Жиневры де Бенчи 1475-1478</vt:lpstr>
      <vt:lpstr>Тайная вечеря 1494-1498</vt:lpstr>
      <vt:lpstr>Леда  1530</vt:lpstr>
      <vt:lpstr>Портрет неизвестной 1490-1496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Леонардо Да Винчи 1452 – 1519</dc:title>
  <dc:creator>User</dc:creator>
  <cp:lastModifiedBy>www.PHILka.RU</cp:lastModifiedBy>
  <cp:revision>9</cp:revision>
  <dcterms:created xsi:type="dcterms:W3CDTF">2012-12-23T07:32:53Z</dcterms:created>
  <dcterms:modified xsi:type="dcterms:W3CDTF">2014-01-08T17:30:01Z</dcterms:modified>
</cp:coreProperties>
</file>