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7" r:id="rId5"/>
    <p:sldId id="260" r:id="rId6"/>
    <p:sldId id="261" r:id="rId7"/>
    <p:sldId id="262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73" r:id="rId20"/>
    <p:sldId id="274" r:id="rId21"/>
    <p:sldId id="280" r:id="rId22"/>
    <p:sldId id="276" r:id="rId23"/>
    <p:sldId id="278" r:id="rId24"/>
    <p:sldId id="279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7000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D958E-A706-4C77-9375-2425D26D9F2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CDF195-295A-4886-8CAE-D9934E04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7000">
    <p:split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99;&#1082;&#1072;\&#1050;&#1083;&#1091;&#1073;\&#1052;&#1072;&#1088;&#1080;&#1085;&#1072;25\muzmo_ru_Skripka_bass_feat_DJ_Diz_-_Das_ist_fur_dich_Remix_1619639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из гвоздей\426544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Картины из гвоздей 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uzmo_ru_Skripka_bass_feat_DJ_Diz_-_Das_ist_fur_dich_Remix_16196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ина\Desktop\из гвоздей\1302587372_730593e2b670ba838f1701a7ef77c2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824536" cy="6858000"/>
          </a:xfrm>
          <a:prstGeom prst="rect">
            <a:avLst/>
          </a:prstGeom>
          <a:noFill/>
        </p:spPr>
      </p:pic>
      <p:pic>
        <p:nvPicPr>
          <p:cNvPr id="8195" name="Picture 3" descr="C:\Users\Марина\Desktop\из гвоздей\1338933700_kartina005.jpg"/>
          <p:cNvPicPr>
            <a:picLocks noChangeAspect="1" noChangeArrowheads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45960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556792"/>
            <a:ext cx="4104456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Большую роль в создании этих скульптур также играет естественный свет. Утреннее и вечернее солнце по-разному отбрасывают тень на скульптуры, меняя их кардинально.</a:t>
            </a:r>
            <a:endParaRPr lang="ru-RU" dirty="0"/>
          </a:p>
        </p:txBody>
      </p:sp>
      <p:pic>
        <p:nvPicPr>
          <p:cNvPr id="9218" name="Picture 2" descr="C:\Users\Марина\Desktop\из гвоздей\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16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арина\Desktop\из гвоздей\1338933643_tn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-1" y="0"/>
            <a:ext cx="910753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ина\Desktop\из гвоздей\e3dc20098e935971b9767532941c3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Марина\Desktop\из гвоздей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"/>
            <a:ext cx="5616624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арина\Desktop\из гвоздей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Марина\Desktop\из гвоздей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а\Desktop\из гвоздей\stosekretov_marcus_levi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Марина\Desktop\из гвоздей\1302587366_ab3da2d550b99fee9567572a84a42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арина\Desktop\из гвоздей\1302587443_4016e0cfb4ca2e38b15754da9af956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из гвоздей\1265112478foto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Английский скульптор и художник </a:t>
            </a:r>
            <a:r>
              <a:rPr lang="ru-RU" sz="3600" dirty="0" err="1" smtClean="0"/>
              <a:t>Маркус</a:t>
            </a:r>
            <a:r>
              <a:rPr lang="ru-RU" sz="3600" dirty="0" smtClean="0"/>
              <a:t> Левин создает свои работы с помощью молотка и обычных гвоздей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арина\Desktop\из гвоздей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из гвоздей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Детальный вид на одну из картин.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7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Марина\Desktop\из гвоздей\portrety_iz_vintov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39423"/>
            <a:ext cx="7020272" cy="699742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из гвоздей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на\Desktop\из гвоздей\m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из гвоздей\610x610_gvozdi_provoloka_30635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168616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 w="165100" prst="coolSlant"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7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из гвоздей\1302587421_89098c9cf7807ca59f97c5aacaa25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59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>
                <a:solidFill>
                  <a:schemeClr val="bg1"/>
                </a:solidFill>
              </a:rPr>
              <a:t>Маркус</a:t>
            </a:r>
            <a:r>
              <a:rPr lang="ru-RU" dirty="0" smtClean="0">
                <a:solidFill>
                  <a:schemeClr val="bg1"/>
                </a:solidFill>
              </a:rPr>
              <a:t> Левин (</a:t>
            </a:r>
            <a:r>
              <a:rPr lang="ru-RU" dirty="0" err="1" smtClean="0">
                <a:solidFill>
                  <a:schemeClr val="bg1"/>
                </a:solidFill>
              </a:rPr>
              <a:t>Marcus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Levin</a:t>
            </a:r>
            <a:r>
              <a:rPr lang="ru-RU" dirty="0" smtClean="0">
                <a:solidFill>
                  <a:schemeClr val="bg1"/>
                </a:solidFill>
              </a:rPr>
              <a:t>) из гр</a:t>
            </a:r>
            <a:r>
              <a:rPr lang="ru-RU" dirty="0" smtClean="0"/>
              <a:t>афства Йоркшир </a:t>
            </a:r>
            <a:r>
              <a:rPr lang="ru-RU" dirty="0" smtClean="0">
                <a:solidFill>
                  <a:schemeClr val="bg1"/>
                </a:solidFill>
              </a:rPr>
              <a:t>(Англия) нашел для гвоздей ори</a:t>
            </a:r>
            <a:r>
              <a:rPr lang="ru-RU" dirty="0" smtClean="0"/>
              <a:t>гинальное </a:t>
            </a:r>
            <a:r>
              <a:rPr lang="ru-RU" dirty="0" smtClean="0">
                <a:solidFill>
                  <a:schemeClr val="bg1"/>
                </a:solidFill>
              </a:rPr>
              <a:t>применение — он создает из об</a:t>
            </a:r>
            <a:r>
              <a:rPr lang="ru-RU" dirty="0" smtClean="0"/>
              <a:t>ычных гвоздей </a:t>
            </a:r>
            <a:r>
              <a:rPr lang="ru-RU" dirty="0" smtClean="0">
                <a:solidFill>
                  <a:schemeClr val="bg1"/>
                </a:solidFill>
              </a:rPr>
              <a:t>настоящие произведения иску</a:t>
            </a:r>
            <a:r>
              <a:rPr lang="ru-RU" dirty="0" smtClean="0"/>
              <a:t>сства.</a:t>
            </a:r>
            <a:endParaRPr lang="ru-RU" dirty="0"/>
          </a:p>
        </p:txBody>
      </p:sp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из гвоздей\Neil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>
                <a:solidFill>
                  <a:schemeClr val="bg1"/>
                </a:solidFill>
              </a:rPr>
              <a:t>Маркус</a:t>
            </a:r>
            <a:r>
              <a:rPr lang="ru-RU" dirty="0" smtClean="0">
                <a:solidFill>
                  <a:schemeClr val="bg1"/>
                </a:solidFill>
              </a:rPr>
              <a:t> Левин начал создавать</a:t>
            </a:r>
            <a:r>
              <a:rPr lang="ru-RU" dirty="0" smtClean="0"/>
              <a:t> картины</a:t>
            </a:r>
            <a:r>
              <a:rPr lang="ru-RU" dirty="0" smtClean="0">
                <a:solidFill>
                  <a:schemeClr val="bg1"/>
                </a:solidFill>
              </a:rPr>
              <a:t> из гвоздей в 2005 году, и сего</a:t>
            </a:r>
            <a:r>
              <a:rPr lang="ru-RU" dirty="0" smtClean="0"/>
              <a:t>дня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его называют </a:t>
            </a:r>
            <a:r>
              <a:rPr lang="ru-RU" dirty="0" smtClean="0">
                <a:solidFill>
                  <a:schemeClr val="bg1"/>
                </a:solidFill>
              </a:rPr>
              <a:t>пионером нового художественного напр</a:t>
            </a:r>
            <a:r>
              <a:rPr lang="ru-RU" dirty="0" smtClean="0"/>
              <a:t>авления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Nail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sculpture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7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из гвозде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24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Забивая гвозди в деревянные панели на разном расстоянии друг от друга, </a:t>
            </a:r>
            <a:r>
              <a:rPr lang="ru-RU" sz="3200" dirty="0" err="1" smtClean="0">
                <a:solidFill>
                  <a:schemeClr val="bg1"/>
                </a:solidFill>
              </a:rPr>
              <a:t>Маркус</a:t>
            </a:r>
            <a:r>
              <a:rPr lang="ru-RU" sz="3200" dirty="0" smtClean="0">
                <a:solidFill>
                  <a:schemeClr val="bg1"/>
                </a:solidFill>
              </a:rPr>
              <a:t> создает невероятные картины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из гвоздей\4a34f3b5d2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5654435" cy="572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363272" cy="178621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714488"/>
            <a:ext cx="3786182" cy="48828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подавляющем большинстве работ скульптор изобразил обнаженное человеческое тело.</a:t>
            </a:r>
            <a:endParaRPr lang="ru-RU" dirty="0"/>
          </a:p>
        </p:txBody>
      </p:sp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из гвоздей\nail-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</a:rPr>
              <a:t>Сначала Левин использовал гвозди для создания более абстрактных и неодушевленных скульптур.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ина\Desktop\из гвоздей\nail-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358641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Однако он вдруг осознал, что взаимосвязь «между грубыми угловатыми гвоздями и мягкими изгибами человеческого тела просто невероятна и будет бросаться в глаза».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арина\Desktop\из гвоздей\Neil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155</Words>
  <Application>Microsoft Office PowerPoint</Application>
  <PresentationFormat>Экран (4:3)</PresentationFormat>
  <Paragraphs>25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Картины из гвоздей </vt:lpstr>
      <vt:lpstr>Слайд 2</vt:lpstr>
      <vt:lpstr>Слайд 3</vt:lpstr>
      <vt:lpstr>Слайд 4</vt:lpstr>
      <vt:lpstr>Забивая гвозди в деревянные панели на разном расстоянии друг от друга, Маркус создает невероятные картины.</vt:lpstr>
      <vt:lpstr>Слайд 6</vt:lpstr>
      <vt:lpstr>Сначала Левин использовал гвозди для создания более абстрактных и неодушевленных скульптур.</vt:lpstr>
      <vt:lpstr>Слайд 8</vt:lpstr>
      <vt:lpstr>Однако он вдруг осознал, что взаимосвязь «между грубыми угловатыми гвоздями и мягкими изгибами человеческого тела просто невероятна и будет бросаться в глаза».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из гвоздей </dc:title>
  <dc:creator>Марина</dc:creator>
  <cp:lastModifiedBy>www.PHILka.RU</cp:lastModifiedBy>
  <cp:revision>4</cp:revision>
  <dcterms:created xsi:type="dcterms:W3CDTF">2012-10-21T20:05:28Z</dcterms:created>
  <dcterms:modified xsi:type="dcterms:W3CDTF">2014-01-08T17:44:00Z</dcterms:modified>
</cp:coreProperties>
</file>