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256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76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67" r:id="rId21"/>
    <p:sldId id="266" r:id="rId22"/>
    <p:sldId id="279" r:id="rId23"/>
    <p:sldId id="278" r:id="rId24"/>
    <p:sldId id="277" r:id="rId25"/>
    <p:sldId id="282" r:id="rId26"/>
    <p:sldId id="281" r:id="rId27"/>
    <p:sldId id="280" r:id="rId28"/>
    <p:sldId id="284" r:id="rId29"/>
    <p:sldId id="283" r:id="rId30"/>
    <p:sldId id="285" r:id="rId31"/>
    <p:sldId id="286" r:id="rId32"/>
    <p:sldId id="25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B4BCD7D-FCB7-456F-AB30-F26608657A1A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8667-34C8-439E-A5C7-A633E4BD5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D7D-FCB7-456F-AB30-F26608657A1A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8667-34C8-439E-A5C7-A633E4BD5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D7D-FCB7-456F-AB30-F26608657A1A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8667-34C8-439E-A5C7-A633E4BD5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D7D-FCB7-456F-AB30-F26608657A1A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8667-34C8-439E-A5C7-A633E4BD5A3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D7D-FCB7-456F-AB30-F26608657A1A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8667-34C8-439E-A5C7-A633E4BD5A3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D7D-FCB7-456F-AB30-F26608657A1A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8667-34C8-439E-A5C7-A633E4BD5A3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D7D-FCB7-456F-AB30-F26608657A1A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8667-34C8-439E-A5C7-A633E4BD5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D7D-FCB7-456F-AB30-F26608657A1A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8667-34C8-439E-A5C7-A633E4BD5A3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D7D-FCB7-456F-AB30-F26608657A1A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8667-34C8-439E-A5C7-A633E4BD5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D7D-FCB7-456F-AB30-F26608657A1A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8667-34C8-439E-A5C7-A633E4BD5A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D7D-FCB7-456F-AB30-F26608657A1A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8667-34C8-439E-A5C7-A633E4BD5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B4BCD7D-FCB7-456F-AB30-F26608657A1A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F1F8667-34C8-439E-A5C7-A633E4BD5A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304856" cy="352839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Карандаш против камеры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6400800" cy="30480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370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Ученик\Desktop\катя и вика\пногн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544616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Ученик\Desktop\катя и вика\п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9046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50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Ученик\Desktop\катя и вика\ошго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2646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2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Ученик\Desktop\катя и вика\нпогним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904655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6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Ученик\Desktop\катя и вика\нгонп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486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6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Ученик\Desktop\катя и вика\кумп а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76664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3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Ученик\Desktop\катя и вика\кр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59766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5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Ученик\Desktop\катя и вика\квпмукма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120680" cy="35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4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Ученик\Desktop\катя и вика\квимп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9046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3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Ученик\Desktop\катя и вика\ер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9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412776"/>
            <a:ext cx="4419600" cy="16003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еник\Desktop\катя и вика\ьн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82519"/>
            <a:ext cx="64087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14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Ученик\Desktop\катя и вика\епак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3367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Ученик\Desktop\катя и вика\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412776"/>
            <a:ext cx="59046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3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Ученик\Desktop\катя и вика\егр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3367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9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Ученик\Desktop\катя и вика\еакп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52728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9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Ученик\Desktop\катя и вика\грл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7606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2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Ученик\Desktop\катя и вика\гепа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1926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9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Ученик\Desktop\катя и вика\ггореп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264696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7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Ученик\Desktop\катя и вика\вкпека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192687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5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Ученик\Desktop\катя и вика\аер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336704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9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Ученик\Desktop\катя и вика\indeшгшдл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4087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46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\Desktop\катя и вика\шг9гщз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7525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0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Ученик\Desktop\катя и вика\indeнглш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3367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9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Ученик\Desktop\катя и вика\вапа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7"/>
            <a:ext cx="6120680" cy="3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Ученик\Desktop\катя и вика\indexонегого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42323"/>
            <a:ext cx="568863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4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6400800" cy="1989584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Всё.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26504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06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еник\Desktop\катя и вика\уцамучыц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904656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6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еник\Desktop\катя и вика\увмпаву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8326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05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еник\Desktop\катя и вика\рглпнонгр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50842"/>
            <a:ext cx="5472608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1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еник\Desktop\катя и вика\рг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6886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0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Ученик\Desktop\катя и вика\пн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336703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1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Ученик\Desktop\катя и вика\пно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92687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8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</TotalTime>
  <Words>5</Words>
  <Application>Microsoft Office PowerPoint</Application>
  <PresentationFormat>Экран (4:3)</PresentationFormat>
  <Paragraphs>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Кутюр</vt:lpstr>
      <vt:lpstr>Карандаш против камеры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Всё.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Карандаш против камеры</dc:title>
  <dc:creator>Ученик</dc:creator>
  <cp:lastModifiedBy>Ученик</cp:lastModifiedBy>
  <cp:revision>3</cp:revision>
  <dcterms:created xsi:type="dcterms:W3CDTF">2012-10-17T10:15:53Z</dcterms:created>
  <dcterms:modified xsi:type="dcterms:W3CDTF">2012-10-17T10:44:13Z</dcterms:modified>
</cp:coreProperties>
</file>