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4" r:id="rId4"/>
    <p:sldId id="266" r:id="rId5"/>
    <p:sldId id="267" r:id="rId6"/>
    <p:sldId id="268" r:id="rId7"/>
    <p:sldId id="257" r:id="rId8"/>
    <p:sldId id="269" r:id="rId9"/>
    <p:sldId id="270" r:id="rId10"/>
    <p:sldId id="271" r:id="rId11"/>
    <p:sldId id="272" r:id="rId12"/>
    <p:sldId id="273" r:id="rId13"/>
    <p:sldId id="275" r:id="rId14"/>
    <p:sldId id="265" r:id="rId15"/>
    <p:sldId id="276" r:id="rId16"/>
    <p:sldId id="260" r:id="rId17"/>
    <p:sldId id="262" r:id="rId18"/>
    <p:sldId id="264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34" autoAdjust="0"/>
    <p:restoredTop sz="94660"/>
  </p:normalViewPr>
  <p:slideViewPr>
    <p:cSldViewPr>
      <p:cViewPr varScale="1">
        <p:scale>
          <a:sx n="86" d="100"/>
          <a:sy n="86" d="100"/>
        </p:scale>
        <p:origin x="-78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8CA5C-9463-4C01-A6B4-1E10D0E207CE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02DBE-A128-41D4-B77C-71EEF65645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8CA5C-9463-4C01-A6B4-1E10D0E207CE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02DBE-A128-41D4-B77C-71EEF6564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8CA5C-9463-4C01-A6B4-1E10D0E207CE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02DBE-A128-41D4-B77C-71EEF6564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8CA5C-9463-4C01-A6B4-1E10D0E207CE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02DBE-A128-41D4-B77C-71EEF6564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8CA5C-9463-4C01-A6B4-1E10D0E207CE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02DBE-A128-41D4-B77C-71EEF65645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8CA5C-9463-4C01-A6B4-1E10D0E207CE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02DBE-A128-41D4-B77C-71EEF6564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8CA5C-9463-4C01-A6B4-1E10D0E207CE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02DBE-A128-41D4-B77C-71EEF65645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8CA5C-9463-4C01-A6B4-1E10D0E207CE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02DBE-A128-41D4-B77C-71EEF6564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8CA5C-9463-4C01-A6B4-1E10D0E207CE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02DBE-A128-41D4-B77C-71EEF6564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8CA5C-9463-4C01-A6B4-1E10D0E207CE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02DBE-A128-41D4-B77C-71EEF6564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E38CA5C-9463-4C01-A6B4-1E10D0E207CE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C302DBE-A128-41D4-B77C-71EEF6564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E38CA5C-9463-4C01-A6B4-1E10D0E207CE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C302DBE-A128-41D4-B77C-71EEF6564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43570" y="928670"/>
            <a:ext cx="2957506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Праздники и обряды нашего региона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ПОХОРОНЫ Костромы.</a:t>
            </a:r>
            <a:endParaRPr lang="ru-RU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4214818"/>
            <a:ext cx="3486152" cy="17526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Подготовила презентацию учитель  МХК МАОУ ПСОШ №2 Нижегородской области Колесник Е.И.</a:t>
            </a: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2014-2015 учебный год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048807">
            <a:off x="437389" y="2001692"/>
            <a:ext cx="464347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428604"/>
            <a:ext cx="74295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Наконец в полдень начинается вынос: Строму в гробу или на носилках торжественно несут по деревне. Впереди следует «поп», за гробом под руки волокут «мужика» (если рядили «племянницу», ее несли на руках или сажали в телегу вместе с самыми пожилыми участницами процессии: путь неблизкий, а участвовать в обряде хотелось всем), затем следуют близкие родственники, среди которых обязательно «богатая сестра» – </a:t>
            </a:r>
            <a:r>
              <a:rPr lang="ru-RU" dirty="0" err="1" smtClean="0"/>
              <a:t>травестийный</a:t>
            </a:r>
            <a:r>
              <a:rPr lang="ru-RU" dirty="0" smtClean="0"/>
              <a:t> персонаж, мужчина в нелепо роскошном женском платье и шляпке. По мнению окружающих, именно она и должна оплатить все расходы по похоронам, однако «сестра» от этой чести всячески уклоняется. Все остальные жители деревни идут за процессией,  распевая песни или комментируя происходящее.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500438"/>
            <a:ext cx="464347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5725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 разговоров в толпе:</a:t>
            </a:r>
          </a:p>
          <a:p>
            <a:r>
              <a:rPr lang="ru-RU" dirty="0" smtClean="0"/>
              <a:t>-Да, померла вот…</a:t>
            </a:r>
          </a:p>
          <a:p>
            <a:r>
              <a:rPr lang="ru-RU" dirty="0" smtClean="0"/>
              <a:t>-А </a:t>
            </a:r>
            <a:r>
              <a:rPr lang="ru-RU" dirty="0" err="1" smtClean="0"/>
              <a:t>дожжык-то</a:t>
            </a:r>
            <a:r>
              <a:rPr lang="ru-RU" dirty="0" smtClean="0"/>
              <a:t> утром, батюшки! </a:t>
            </a:r>
            <a:r>
              <a:rPr lang="ru-RU" dirty="0" err="1" smtClean="0"/>
              <a:t>Растреплям</a:t>
            </a:r>
            <a:r>
              <a:rPr lang="ru-RU" dirty="0" smtClean="0"/>
              <a:t> прямо тут, на дороге, не донесем! </a:t>
            </a:r>
            <a:r>
              <a:rPr lang="ru-RU" dirty="0" err="1" smtClean="0"/>
              <a:t>Куды</a:t>
            </a:r>
            <a:r>
              <a:rPr lang="ru-RU" dirty="0" smtClean="0"/>
              <a:t> вот эдак-то!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Эт</a:t>
            </a:r>
            <a:r>
              <a:rPr lang="ru-RU" dirty="0" smtClean="0"/>
              <a:t> вот, спасибо, всё внучки да племяннички пришли, а то и приехали. А то и некому нести.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Ак</a:t>
            </a:r>
            <a:r>
              <a:rPr lang="ru-RU" dirty="0" smtClean="0"/>
              <a:t> мы эта… Как телеграмму-то получили, так сразу же и сюда и приехали. Как же мы </a:t>
            </a:r>
            <a:r>
              <a:rPr lang="ru-RU" dirty="0" err="1" smtClean="0"/>
              <a:t>могли-та</a:t>
            </a:r>
            <a:r>
              <a:rPr lang="ru-RU" dirty="0" smtClean="0"/>
              <a:t>!</a:t>
            </a:r>
          </a:p>
          <a:p>
            <a:r>
              <a:rPr lang="ru-RU" dirty="0" smtClean="0"/>
              <a:t>-Еще больше приезжайте, оттуда везите.</a:t>
            </a:r>
          </a:p>
          <a:p>
            <a:r>
              <a:rPr lang="ru-RU" dirty="0" smtClean="0"/>
              <a:t>-А я уж страдала-страдала, страдала-страдала…Не приедут, </a:t>
            </a:r>
            <a:r>
              <a:rPr lang="ru-RU" dirty="0" err="1" smtClean="0"/>
              <a:t>грю</a:t>
            </a:r>
            <a:r>
              <a:rPr lang="ru-RU" dirty="0" smtClean="0"/>
              <a:t>, не приедут. </a:t>
            </a:r>
            <a:r>
              <a:rPr lang="ru-RU" dirty="0" err="1" smtClean="0"/>
              <a:t>Наши-те</a:t>
            </a:r>
            <a:r>
              <a:rPr lang="ru-RU" dirty="0" smtClean="0"/>
              <a:t> племяннички да внучки.</a:t>
            </a:r>
          </a:p>
          <a:p>
            <a:r>
              <a:rPr lang="ru-RU" dirty="0" smtClean="0"/>
              <a:t>-Ох, мужик, мужик, ты ее </a:t>
            </a:r>
            <a:r>
              <a:rPr lang="ru-RU" dirty="0" err="1" smtClean="0"/>
              <a:t>провожа-а-ай</a:t>
            </a:r>
            <a:r>
              <a:rPr lang="ru-RU" dirty="0" smtClean="0"/>
              <a:t>, а я не </a:t>
            </a:r>
            <a:r>
              <a:rPr lang="ru-RU" dirty="0" err="1" smtClean="0"/>
              <a:t>дойду-у-у</a:t>
            </a:r>
            <a:r>
              <a:rPr lang="ru-RU" dirty="0" smtClean="0"/>
              <a:t>, у меня нога </a:t>
            </a:r>
            <a:r>
              <a:rPr lang="ru-RU" dirty="0" err="1" smtClean="0"/>
              <a:t>боли-и-ит</a:t>
            </a:r>
            <a:r>
              <a:rPr lang="ru-RU" dirty="0" smtClean="0"/>
              <a:t>, я больно </a:t>
            </a:r>
            <a:r>
              <a:rPr lang="ru-RU" dirty="0" err="1" smtClean="0"/>
              <a:t>работала-а-а</a:t>
            </a:r>
            <a:r>
              <a:rPr lang="ru-RU" dirty="0" smtClean="0"/>
              <a:t>. И что она </a:t>
            </a:r>
            <a:r>
              <a:rPr lang="ru-RU" dirty="0" err="1" smtClean="0"/>
              <a:t>заболела-а-а</a:t>
            </a:r>
            <a:r>
              <a:rPr lang="ru-RU" dirty="0" smtClean="0"/>
              <a:t>, </a:t>
            </a:r>
            <a:r>
              <a:rPr lang="ru-RU" dirty="0" err="1" smtClean="0"/>
              <a:t>она</a:t>
            </a:r>
            <a:r>
              <a:rPr lang="ru-RU" dirty="0" smtClean="0"/>
              <a:t>, нога, у </a:t>
            </a:r>
            <a:r>
              <a:rPr lang="ru-RU" dirty="0" err="1" smtClean="0"/>
              <a:t>меня-те</a:t>
            </a:r>
            <a:r>
              <a:rPr lang="ru-RU" dirty="0" smtClean="0"/>
              <a:t> в </a:t>
            </a:r>
            <a:r>
              <a:rPr lang="ru-RU" dirty="0" err="1" smtClean="0"/>
              <a:t>голове-те</a:t>
            </a:r>
            <a:r>
              <a:rPr lang="ru-RU" dirty="0" smtClean="0"/>
              <a:t> </a:t>
            </a:r>
            <a:r>
              <a:rPr lang="ru-RU" dirty="0" err="1" smtClean="0"/>
              <a:t>не-е-ет</a:t>
            </a:r>
            <a:r>
              <a:rPr lang="ru-RU" dirty="0" smtClean="0"/>
              <a:t>, </a:t>
            </a:r>
            <a:r>
              <a:rPr lang="ru-RU" dirty="0" err="1" smtClean="0"/>
              <a:t>склироз</a:t>
            </a:r>
            <a:r>
              <a:rPr lang="ru-RU" dirty="0" smtClean="0"/>
              <a:t>. Ох, мужик, </a:t>
            </a:r>
            <a:r>
              <a:rPr lang="ru-RU" dirty="0" err="1" smtClean="0"/>
              <a:t>мужи-и-ик</a:t>
            </a:r>
            <a:r>
              <a:rPr lang="ru-RU" dirty="0" smtClean="0"/>
              <a:t>…</a:t>
            </a:r>
          </a:p>
          <a:p>
            <a:r>
              <a:rPr lang="ru-RU" dirty="0" smtClean="0"/>
              <a:t>-Чего ты принес? Ой, пирожка! Давай на стол, всем по яичку. Это вам, помянуть </a:t>
            </a:r>
            <a:r>
              <a:rPr lang="ru-RU" dirty="0" err="1" smtClean="0"/>
              <a:t>Костромушку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Иногда в толпе возникает новый очаг активного веселья: кто-нибудь изображает обморок, падает в беспамятстве от тяжкого горя. Шум, зовут врача, упавшего обливают водой из придорожной лужи, а то и окунают в жидкую грязь при общем хохоте… Никто не обижается, напротив, вымазаться грязью в этот день считается хорошим предзнаменованием, так что нередко сразу после «похорон» многим приходится окунаться в речку.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1142984"/>
            <a:ext cx="62865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полутора – двух километрах от села в набирающей колос ржи процессию поджидают дети и подростки, которым не разрешалось присутствовать на прощании и выносе, как действиях, содержащих много </a:t>
            </a:r>
            <a:r>
              <a:rPr lang="ru-RU" dirty="0" err="1" smtClean="0"/>
              <a:t>моментов,опасных</a:t>
            </a:r>
            <a:r>
              <a:rPr lang="ru-RU" dirty="0" smtClean="0"/>
              <a:t> для формирования нравственности подрастающего поколения. Дети выполняют последнюю часть ритуала: подброшенное вверх чучело разрывают, растрепывают по полю солому, тряпье, разбивают и разбрасывают дощечки от гроба. Все отжившее, отслужившее свое предано матери-Земле, можно начинать новый период жизни с чистого листа…</a:t>
            </a:r>
          </a:p>
          <a:p>
            <a:r>
              <a:rPr lang="ru-RU" dirty="0" smtClean="0"/>
              <a:t>С песнями и весельем толпа возвращается в село. Общее гулянье и праздничное застолье на открытом воздухе продолжается до позднего вечера, а порой, по свидетельству местных жителей, прихватывает еще и понедельник со вторником.</a:t>
            </a:r>
          </a:p>
          <a:p>
            <a:r>
              <a:rPr lang="ru-RU" dirty="0" smtClean="0"/>
              <a:t>В 2006 году в селе </a:t>
            </a:r>
            <a:r>
              <a:rPr lang="ru-RU" dirty="0" err="1" smtClean="0"/>
              <a:t>Шутилово</a:t>
            </a:r>
            <a:r>
              <a:rPr lang="ru-RU" dirty="0" smtClean="0"/>
              <a:t> Кострому хоронили 18 июня.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78579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Языческое празднование в </a:t>
            </a:r>
            <a:r>
              <a:rPr lang="ru-RU" dirty="0" err="1" smtClean="0"/>
              <a:t>Шутилове</a:t>
            </a:r>
            <a:r>
              <a:rPr lang="ru-RU" dirty="0" smtClean="0"/>
              <a:t> справляется не совсем так, как это было в других местах, а своим манером. Куклу, изображающую Кострому — сделанную из соломы, сорных трав, репейника, </a:t>
            </a:r>
            <a:r>
              <a:rPr lang="ru-RU" dirty="0" err="1" smtClean="0"/>
              <a:t>кострыги-крапивы</a:t>
            </a:r>
            <a:r>
              <a:rPr lang="ru-RU" dirty="0" smtClean="0"/>
              <a:t>, прутьев: всего колючего, острого, жесткого, то есть подобного </a:t>
            </a:r>
            <a:r>
              <a:rPr lang="ru-RU" dirty="0" err="1" smtClean="0"/>
              <a:t>Перуновым</a:t>
            </a:r>
            <a:r>
              <a:rPr lang="ru-RU" dirty="0" smtClean="0"/>
              <a:t> стрелам, — и наряженную в пестрое тряпье, с шутливыми приговорами и припевками поначалу восхваляли, как бы поощряя ее на буйное веселье и пляски.</a:t>
            </a:r>
          </a:p>
          <a:p>
            <a:endParaRPr lang="ru-RU" dirty="0" smtClean="0"/>
          </a:p>
          <a:p>
            <a:r>
              <a:rPr lang="ru-RU" dirty="0" err="1" smtClean="0"/>
              <a:t>Костромушка</a:t>
            </a:r>
            <a:r>
              <a:rPr lang="ru-RU" dirty="0" smtClean="0"/>
              <a:t> расплясалась,</a:t>
            </a:r>
          </a:p>
          <a:p>
            <a:r>
              <a:rPr lang="ru-RU" dirty="0" err="1" smtClean="0"/>
              <a:t>Костромушка</a:t>
            </a:r>
            <a:r>
              <a:rPr lang="ru-RU" dirty="0" smtClean="0"/>
              <a:t> разыгралась,</a:t>
            </a:r>
          </a:p>
          <a:p>
            <a:r>
              <a:rPr lang="ru-RU" dirty="0" smtClean="0"/>
              <a:t>Вина с маком нализалась</a:t>
            </a:r>
          </a:p>
          <a:p>
            <a:r>
              <a:rPr lang="ru-RU" dirty="0" smtClean="0"/>
              <a:t>И на землю повалилась —</a:t>
            </a:r>
          </a:p>
          <a:p>
            <a:r>
              <a:rPr lang="ru-RU" dirty="0" err="1" smtClean="0"/>
              <a:t>Костромушка</a:t>
            </a:r>
            <a:r>
              <a:rPr lang="ru-RU" dirty="0" smtClean="0"/>
              <a:t> умерла…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726" y="2500306"/>
            <a:ext cx="366443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42918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«Похороны </a:t>
            </a:r>
            <a:r>
              <a:rPr lang="ru-RU" dirty="0" err="1" smtClean="0"/>
              <a:t>Сторомы</a:t>
            </a:r>
            <a:r>
              <a:rPr lang="ru-RU" dirty="0" smtClean="0"/>
              <a:t>» - старинный аграрный праздник. Проводится он ежегодно на следующее воскресение после Троицы. А суть театрализованного представления сводится к «смерти» весны, на смену которой приходит лето. Весну (на Руси её величали Костромой) представляют беспутной женщиной и пытаются представить себе её кончину. Каждый год жители изготавливают из соломы, сорных трав да репейников Кострому – куклу в женском обличье, которая символизирует уходящую весну и в </a:t>
            </a:r>
            <a:r>
              <a:rPr lang="ru-RU" dirty="0" err="1" smtClean="0"/>
              <a:t>Шутилове</a:t>
            </a:r>
            <a:r>
              <a:rPr lang="ru-RU" dirty="0" smtClean="0"/>
              <a:t> зовётся </a:t>
            </a:r>
            <a:r>
              <a:rPr lang="ru-RU" dirty="0" err="1" smtClean="0"/>
              <a:t>Сторомой</a:t>
            </a:r>
            <a:r>
              <a:rPr lang="ru-RU" dirty="0" smtClean="0"/>
              <a:t>. По сценарию, который выдуман ещё в языческие времена, весна покидает землю не </a:t>
            </a:r>
            <a:r>
              <a:rPr lang="ru-RU" dirty="0" err="1" smtClean="0"/>
              <a:t>тихо-молча</a:t>
            </a:r>
            <a:r>
              <a:rPr lang="ru-RU" dirty="0" smtClean="0"/>
              <a:t>. В обрядовой песне поётся: </a:t>
            </a:r>
            <a:r>
              <a:rPr lang="ru-RU" dirty="0" err="1" smtClean="0"/>
              <a:t>Костромушка</a:t>
            </a:r>
            <a:r>
              <a:rPr lang="ru-RU" dirty="0" smtClean="0"/>
              <a:t> расплясалась, </a:t>
            </a:r>
            <a:r>
              <a:rPr lang="ru-RU" dirty="0" err="1" smtClean="0"/>
              <a:t>Костромушка</a:t>
            </a:r>
            <a:r>
              <a:rPr lang="ru-RU" dirty="0" smtClean="0"/>
              <a:t> разыгралась, Вина с маком нализалась И на землю повалилась – </a:t>
            </a:r>
            <a:r>
              <a:rPr lang="ru-RU" dirty="0" err="1" smtClean="0"/>
              <a:t>Костромушка</a:t>
            </a:r>
            <a:r>
              <a:rPr lang="ru-RU" dirty="0" smtClean="0"/>
              <a:t> умерла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857232"/>
            <a:ext cx="28575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643314"/>
            <a:ext cx="3643338" cy="199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785794"/>
            <a:ext cx="621505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Стыд и срам с Костромой, поэтому </a:t>
            </a:r>
            <a:r>
              <a:rPr lang="ru-RU" sz="1600" dirty="0" err="1" smtClean="0"/>
              <a:t>шутиловцы</a:t>
            </a:r>
            <a:r>
              <a:rPr lang="ru-RU" sz="1600" dirty="0" smtClean="0"/>
              <a:t> и называли ее по-своему — Стромой, а то и </a:t>
            </a:r>
            <a:r>
              <a:rPr lang="ru-RU" sz="1600" dirty="0" err="1" smtClean="0"/>
              <a:t>Соромой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И кладут ее в гроб-корытце, и льют над ней </a:t>
            </a:r>
            <a:r>
              <a:rPr lang="ru-RU" sz="1600" dirty="0" err="1" smtClean="0"/>
              <a:t>понарошные</a:t>
            </a:r>
            <a:r>
              <a:rPr lang="ru-RU" sz="1600" dirty="0" smtClean="0"/>
              <a:t> слезы, и причитают, и «кадят» да «отпевают», и вместе с ряжеными бабками многолюдной процессией несут ее через все село хоронить.</a:t>
            </a:r>
          </a:p>
          <a:p>
            <a:r>
              <a:rPr lang="ru-RU" sz="1600" dirty="0" smtClean="0"/>
              <a:t>А приговоров таких да плачей на похоронах Костромы появляется немало.</a:t>
            </a:r>
          </a:p>
          <a:p>
            <a:r>
              <a:rPr lang="ru-RU" sz="1600" dirty="0" smtClean="0"/>
              <a:t>Вот один из них: «Горючими слезами обливаясь да платочком ситцевым утираясь, сидит у изголовья Костромы баба Маня — старожил </a:t>
            </a:r>
            <a:r>
              <a:rPr lang="ru-RU" sz="1600" dirty="0" err="1" smtClean="0"/>
              <a:t>Шутиловский</a:t>
            </a:r>
            <a:r>
              <a:rPr lang="ru-RU" sz="1600" dirty="0" smtClean="0"/>
              <a:t>, а тут соседка приладилась, да и спрашивает:</a:t>
            </a:r>
          </a:p>
          <a:p>
            <a:endParaRPr lang="ru-RU" sz="1600" dirty="0" smtClean="0"/>
          </a:p>
          <a:p>
            <a:r>
              <a:rPr lang="ru-RU" sz="1600" dirty="0" smtClean="0"/>
              <a:t>— Почто горюнишься, </a:t>
            </a:r>
            <a:r>
              <a:rPr lang="ru-RU" sz="1600" dirty="0" err="1" smtClean="0"/>
              <a:t>сиделица</a:t>
            </a:r>
            <a:r>
              <a:rPr lang="ru-RU" sz="1600" dirty="0" smtClean="0"/>
              <a:t> моя?</a:t>
            </a:r>
          </a:p>
          <a:p>
            <a:r>
              <a:rPr lang="ru-RU" sz="1600" dirty="0" smtClean="0"/>
              <a:t>А та сквозь слезы причитает:</a:t>
            </a:r>
          </a:p>
          <a:p>
            <a:r>
              <a:rPr lang="ru-RU" sz="1600" dirty="0" smtClean="0"/>
              <a:t>— Да померла окаянная </a:t>
            </a:r>
            <a:r>
              <a:rPr lang="ru-RU" sz="1600" dirty="0" err="1" smtClean="0"/>
              <a:t>Костромушка</a:t>
            </a:r>
            <a:r>
              <a:rPr lang="ru-RU" sz="1600" dirty="0" smtClean="0"/>
              <a:t>, а три рубли мне так и не отдала…</a:t>
            </a:r>
          </a:p>
          <a:p>
            <a:r>
              <a:rPr lang="ru-RU" sz="1600" dirty="0" smtClean="0"/>
              <a:t>— И как-то?</a:t>
            </a:r>
          </a:p>
          <a:p>
            <a:r>
              <a:rPr lang="ru-RU" sz="1600" dirty="0" smtClean="0"/>
              <a:t>— </a:t>
            </a:r>
            <a:r>
              <a:rPr lang="ru-RU" sz="1600" dirty="0" err="1" smtClean="0"/>
              <a:t>Дык</a:t>
            </a:r>
            <a:r>
              <a:rPr lang="ru-RU" sz="1600" dirty="0" smtClean="0"/>
              <a:t> </a:t>
            </a:r>
            <a:r>
              <a:rPr lang="ru-RU" sz="1600" dirty="0" err="1" smtClean="0"/>
              <a:t>СПИДом</a:t>
            </a:r>
            <a:r>
              <a:rPr lang="ru-RU" sz="1600" dirty="0" smtClean="0"/>
              <a:t> заболела, вот и померла, будь она неладна…</a:t>
            </a:r>
          </a:p>
          <a:p>
            <a:r>
              <a:rPr lang="ru-RU" sz="1600" dirty="0" smtClean="0"/>
              <a:t>— И где ж ей СПИД-то в нашей деревне взять?</a:t>
            </a:r>
          </a:p>
          <a:p>
            <a:r>
              <a:rPr lang="ru-RU" sz="1600" dirty="0" smtClean="0"/>
              <a:t>— Да солдатика на постой взяла… Вот и померла…</a:t>
            </a:r>
          </a:p>
          <a:p>
            <a:r>
              <a:rPr lang="ru-RU" sz="1600" dirty="0" smtClean="0"/>
              <a:t>— А я-то думала, ее солдатик обрюхатил — вот и свела концы-то…</a:t>
            </a:r>
          </a:p>
          <a:p>
            <a:r>
              <a:rPr lang="ru-RU" sz="1600" dirty="0" smtClean="0"/>
              <a:t>— Мань! А Мань! Да не убивайся так. На-ка выпей-ка лучше </a:t>
            </a:r>
            <a:r>
              <a:rPr lang="ru-RU" sz="1600" dirty="0" err="1" smtClean="0"/>
              <a:t>лимонадику</a:t>
            </a:r>
            <a:r>
              <a:rPr lang="ru-RU" sz="1600" dirty="0" smtClean="0"/>
              <a:t>…</a:t>
            </a:r>
          </a:p>
          <a:p>
            <a:r>
              <a:rPr lang="ru-RU" sz="1600" dirty="0" smtClean="0"/>
              <a:t>— Ну и крепок же он у тебя, подруженька.</a:t>
            </a:r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253489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35824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Экспедиция в Нижегородскую область летом 1997 г. носила разведывательный характер, вследствие чего материала, имеющегося в нашем распоряжении явно недостаточно для каких-либо выводов и обобщений. Поэтому мы ограничимся публикацией некоторых рассказов о "Проводах весны" и о других праздниках, записанных нами от местных жителей.</a:t>
            </a:r>
          </a:p>
          <a:p>
            <a:endParaRPr lang="ru-RU" dirty="0" smtClean="0"/>
          </a:p>
          <a:p>
            <a:r>
              <a:rPr lang="ru-RU" dirty="0" smtClean="0"/>
              <a:t>с. Орловка</a:t>
            </a:r>
          </a:p>
          <a:p>
            <a:r>
              <a:rPr lang="ru-RU" dirty="0" smtClean="0"/>
              <a:t>Рассказывает </a:t>
            </a:r>
            <a:r>
              <a:rPr lang="ru-RU" dirty="0" err="1" smtClean="0"/>
              <a:t>Крючкова</a:t>
            </a:r>
            <a:r>
              <a:rPr lang="ru-RU" dirty="0" smtClean="0"/>
              <a:t> Антонина Николаевна (1930 г.р.):</a:t>
            </a:r>
          </a:p>
          <a:p>
            <a:endParaRPr lang="ru-RU" dirty="0" smtClean="0"/>
          </a:p>
          <a:p>
            <a:r>
              <a:rPr lang="ru-RU" dirty="0" smtClean="0"/>
              <a:t>  Кукол наряжали на последний день весны, на Заговенья. Их наряжали после обеда, начинают с конца, наряжают носилки и наряжают куклу и просто называют ее бабушкой. Палка, сделают голову, руки, ноги и несут деревней и плачут. Одна плачет, другие что-нибудь там тоже голосят, причитывают: "Ох ты, наша бабушка, провожаем мы тебя, была ты у нас такая хорошая пригожая, и вдруг мы тебя провожаем на тот свет". Доходят до этого конца, а здесь у нас посевы, и вот в эти посевные-то ее уже и бросают. Тут ребятишки подхватывают ее растрепывают все, ну и все, </a:t>
            </a:r>
            <a:r>
              <a:rPr lang="ru-RU" dirty="0" err="1" smtClean="0"/>
              <a:t>простилися</a:t>
            </a:r>
            <a:r>
              <a:rPr lang="ru-RU" dirty="0" smtClean="0"/>
              <a:t> с бабушкой, сем и конец".- С.Д.: А куклу одну делают? - Одну. Одну куклу делают. - В человеческий рост? - Да ни так в человеческий рост - это какие надо носилки-то - большие. А сделают так, не больно большие </a:t>
            </a:r>
            <a:r>
              <a:rPr lang="ru-RU" dirty="0" err="1" smtClean="0"/>
              <a:t>носилочки</a:t>
            </a:r>
            <a:r>
              <a:rPr lang="ru-RU" dirty="0" smtClean="0"/>
              <a:t>, две палки, да там еще что-нибудь настелют, и эту наряженную куклу, нарядят как человечка, повяжут платок, наденут на нее кофту там, юбку. Вроде как настоящая кукла.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42148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Как причитывают за покойниками, такие и слова: </a:t>
            </a:r>
          </a:p>
          <a:p>
            <a:r>
              <a:rPr lang="ru-RU" dirty="0" smtClean="0"/>
              <a:t>"Милая ты моя бабушка,</a:t>
            </a:r>
          </a:p>
          <a:p>
            <a:r>
              <a:rPr lang="ru-RU" dirty="0" smtClean="0"/>
              <a:t>Провожаем мы тебя в последний путь-дороженьку,</a:t>
            </a:r>
          </a:p>
          <a:p>
            <a:r>
              <a:rPr lang="ru-RU" dirty="0" smtClean="0"/>
              <a:t>Больше-то мы тебя не увидим,</a:t>
            </a:r>
          </a:p>
          <a:p>
            <a:r>
              <a:rPr lang="ru-RU" dirty="0" smtClean="0"/>
              <a:t>От тебя мы слов-то больше не услышим",- Вот такие вот слова.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86058"/>
            <a:ext cx="557216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429124" y="5000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Так что ритуал похорон Костромы (Соромы) не был бездумен: ее кончина означала не бесследное исчезновение, а порождала новую жизнь — более благодатную, чем она была, более щедрую на тепло и урожаи. Смена одного другим — это и есть естественное продолжение жизни.</a:t>
            </a:r>
          </a:p>
          <a:p>
            <a:endParaRPr lang="ru-RU" dirty="0" smtClean="0"/>
          </a:p>
          <a:p>
            <a:r>
              <a:rPr lang="ru-RU" dirty="0" smtClean="0"/>
              <a:t>Поэтому после похорон Костромы не могло быть печали. В </a:t>
            </a:r>
            <a:r>
              <a:rPr lang="ru-RU" dirty="0" err="1" smtClean="0"/>
              <a:t>Шутилове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этот день народ допоздна гуляет в пойменных лугах у Алатыря, водит хороводы на старинный лад, угощается, чем может, сидя на травке, поет любимые песни, вспоминает о предках.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8286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Пестр и красочен этот карнавал-шествие, причудлив и потешен, горазд на выдумки и сочное словцо, на веселое невинное озорство и удалую, излишне откровенную частушку.</a:t>
            </a:r>
          </a:p>
          <a:p>
            <a:endParaRPr lang="ru-RU" dirty="0" smtClean="0"/>
          </a:p>
          <a:p>
            <a:r>
              <a:rPr lang="ru-RU" dirty="0" smtClean="0"/>
              <a:t>     Наступает момент, когда Кострому лишают всякой милости, начинают издеваться над ней и ее кончиной, непотребно бранят: «Ах ты,  Сорома!» И, вынеся ее в поле, повергают наземь, срывают с нее </a:t>
            </a:r>
            <a:r>
              <a:rPr lang="ru-RU" dirty="0" err="1" smtClean="0"/>
              <a:t>одевку</a:t>
            </a:r>
            <a:r>
              <a:rPr lang="ru-RU" dirty="0" smtClean="0"/>
              <a:t>, по соломке, по стеблю, по пруту растаскивают и разбрасывают вокруг — есть примета, что поле, где похоронена Кострома, даст большой урожай. </a:t>
            </a:r>
            <a:r>
              <a:rPr lang="ru-RU" dirty="0" err="1" smtClean="0"/>
              <a:t>Шутиловцы</a:t>
            </a:r>
            <a:r>
              <a:rPr lang="ru-RU" dirty="0" smtClean="0"/>
              <a:t> уверяют, что не выдумка — примета самая верная.</a:t>
            </a:r>
          </a:p>
          <a:p>
            <a:r>
              <a:rPr lang="ru-RU" dirty="0" smtClean="0"/>
              <a:t>    А в давние времена, как известно, Кострому притаскивали на берег реки Алатырь и бросали в воду.</a:t>
            </a:r>
          </a:p>
          <a:p>
            <a:endParaRPr lang="ru-RU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857628"/>
            <a:ext cx="3929090" cy="263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07249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Свое объяснение старинному обряду дает в труде «Поэтические воззрения славян на природу» выдающийся фольклорист и исследователь мифологии Александр Николаевич Афанасьев:</a:t>
            </a:r>
          </a:p>
          <a:p>
            <a:endParaRPr lang="ru-RU" dirty="0" smtClean="0"/>
          </a:p>
          <a:p>
            <a:r>
              <a:rPr lang="ru-RU" dirty="0" smtClean="0"/>
              <a:t>«В летнюю жару народ призывал </a:t>
            </a:r>
            <a:r>
              <a:rPr lang="ru-RU" dirty="0" err="1" smtClean="0"/>
              <a:t>громовника</a:t>
            </a:r>
            <a:r>
              <a:rPr lang="ru-RU" dirty="0" smtClean="0"/>
              <a:t> погасить пламя солнечных лучей в разливе дождевых потоков; но самое это погашение должно было напоминать древнему человеку аналогические представления Ночи, с приходом которой дневное светило тонет в волнах всемирного океана, Зимы, которая погружает его в море облаков и туманов, и, наконец, Смерти, которая гасит огонь жизни. (…) Мысль о замирающих силах природы особенно наглядно выражается в тех знаменательных обрядах, которые еще недавно совершались и были известны в нашем народе под названием похорон Костромы, Лады и Ярила».</a:t>
            </a:r>
          </a:p>
          <a:p>
            <a:r>
              <a:rPr lang="ru-RU" dirty="0" smtClean="0"/>
              <a:t>Так </a:t>
            </a:r>
            <a:r>
              <a:rPr lang="ru-RU" dirty="0" smtClean="0"/>
              <a:t>что ритуал похорон Костромы (Соромы) не был бездумен: ее кончина означала не бесследное исчезновение, а порождала новую жизнь — более благодатную, чем она была, более щедрую на тепло и урожаи. Смена одного другим — это и есть естественное продолжение жизни.</a:t>
            </a:r>
          </a:p>
          <a:p>
            <a:endParaRPr lang="ru-RU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214950"/>
            <a:ext cx="4654981" cy="144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4942" y="1214422"/>
            <a:ext cx="2808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Шутилово</a:t>
            </a:r>
            <a:r>
              <a:rPr lang="ru-RU" dirty="0" smtClean="0"/>
              <a:t>- наша Родина!!!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3549762" cy="234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2928934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Южная часть Нижегородской области Расположенные на границе проживания русского населения и мордвы, привлекавшие еще с прошлого века внимание собирателей, эти земли до сих пор представляет интерес для фольклориста.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357694"/>
            <a:ext cx="84296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Старинный обычай провожать весну занимал одно из центральных мест в календарном цикле. Об этом свидетельствует распространенность и относительно хорошая сохранность его в с сравнении с другими праздниками. Называвшиеся в различных селах по-разному ("Ярило" - в Большом </a:t>
            </a:r>
            <a:r>
              <a:rPr lang="ru-RU" dirty="0" err="1" smtClean="0"/>
              <a:t>Мамлееве</a:t>
            </a:r>
            <a:r>
              <a:rPr lang="ru-RU" dirty="0" smtClean="0"/>
              <a:t>, "Строма" или "Кострома" - в </a:t>
            </a:r>
            <a:r>
              <a:rPr lang="ru-RU" dirty="0" err="1" smtClean="0"/>
              <a:t>Шутилове</a:t>
            </a:r>
            <a:r>
              <a:rPr lang="ru-RU" dirty="0" smtClean="0"/>
              <a:t>, "Похороны воробья" в Докучаеве, "</a:t>
            </a:r>
            <a:r>
              <a:rPr lang="ru-RU" dirty="0" err="1" smtClean="0"/>
              <a:t>Заговень</a:t>
            </a:r>
            <a:r>
              <a:rPr lang="ru-RU" dirty="0" smtClean="0"/>
              <a:t>" - в Орловке), "Проводы весны" сопровождались обливанием водой, плетением венков.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Как еще, если не чудом, можно назвать сохранившийся в селе </a:t>
            </a:r>
            <a:r>
              <a:rPr lang="ru-RU" dirty="0" err="1" smtClean="0"/>
              <a:t>Шутилове</a:t>
            </a:r>
            <a:r>
              <a:rPr lang="ru-RU" dirty="0" smtClean="0"/>
              <a:t> Первомайского района Нижегородской области древний обряд похорон Костромы! </a:t>
            </a:r>
            <a:r>
              <a:rPr lang="ru-RU" dirty="0" err="1" smtClean="0"/>
              <a:t>Шутилово</a:t>
            </a:r>
            <a:r>
              <a:rPr lang="ru-RU" dirty="0" smtClean="0"/>
              <a:t> — единственное место в России, где ежегодно жарким летним днем проходят гульбища-игрища, описание которых не приходилось встречать в работах фольклористов и этнографов, что вполне понятно: русские ученые — знатоки народного творчества — еще в конце XIX века свидетельствовали об исчезновении удивительного обряда.</a:t>
            </a:r>
          </a:p>
          <a:p>
            <a:endParaRPr lang="ru-RU" dirty="0" smtClean="0"/>
          </a:p>
          <a:p>
            <a:r>
              <a:rPr lang="ru-RU" dirty="0" smtClean="0"/>
              <a:t>Но вот остался же он! Остался в одном из самых глухих углов родной земли, в селе, расположенном на реке Алатырь, где еще витает дух самой глубокой старины — непостижимой древности с русалками на ветвях и лешими на лесных тропах.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428868"/>
            <a:ext cx="28575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82153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Исполняемый ежегодно практически одной и той же группой сельчан, он сохраняет черты древней традиции прощания с весной, перехода к новому природному и сельскохозяйственному циклу – времени созревания колосовых и началу уборочных работ. В сознании участников он утратил свою магическую сущность, превратившись в веселый и необычный праздник, некое театрализованное действо, в котором по мере сил и способностей могут участвовать все желающие.</a:t>
            </a:r>
          </a:p>
          <a:p>
            <a:r>
              <a:rPr lang="ru-RU" dirty="0" smtClean="0"/>
              <a:t>На вопрос о том, как удалось сохранить это достаточно хлопотное, никем не организуемое и не финансируемое ежегодное обрядовое действо, местные жители обычно отвечают: «Родители наши так делали, и деды, и прадеды. Значит, так надо было. Вот и мы тоже, пока живы, будем. А уж молодежь там как хочет».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429000"/>
            <a:ext cx="478634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20" y="4357694"/>
            <a:ext cx="2143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Похороны Костромы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572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Кострома – в местном произношении «Строма» – представляет собой куклу в рост человека. Как правило, ее изготовление начинается в пятницу. Туловище Стромы (прежде его сшивали из пришедшей в негодность холстины, теперь обычно поступают проще: соединяют по низу старую футболку с длинными рукавами с верхним краем изношенных колготок) плотно набивают соломой, пришивают голову, также туго набитую соломой, рисуют лицо. Куклу одевают в женский наряд и усаживают в избе под окошко (или у избы на лавочку). Иногда изготовляют и вторую куклу, одетую в мужскую или женскую одежду – это либо «мужик», роль которого при Строме не определена, обычно он характеризуется как сожитель, не отличавшийся верностью и доставивший ей немало огорчений, либо племянница – близкая родня и наследница Стромы.</a:t>
            </a:r>
          </a:p>
          <a:p>
            <a:r>
              <a:rPr lang="ru-RU" dirty="0" smtClean="0"/>
              <a:t>В субботу жители села поочередно заглядывают в гости к Строме, интересуясь ее жизнью и здоровьем. Хозяйка избы (каждый год Строму «поселяют» в разные избы – по очереди) сообщает, что Строма делает: обедает, спит, прядет и т.п.; спрашивающие же оставляют в избе пироги, яйца и другую снедь. К вечеру Строма начинает жаловаться на здоровье: хозяйка избы сообщает, что у нее болит, обычно используя самые обиходные слова: «ноженьки занемели», «рученьки не </a:t>
            </a:r>
            <a:r>
              <a:rPr lang="ru-RU" dirty="0" err="1" smtClean="0"/>
              <a:t>смогают</a:t>
            </a:r>
            <a:r>
              <a:rPr lang="ru-RU" dirty="0" smtClean="0"/>
              <a:t>», «</a:t>
            </a:r>
            <a:r>
              <a:rPr lang="ru-RU" dirty="0" err="1" smtClean="0"/>
              <a:t>апетиту</a:t>
            </a:r>
            <a:r>
              <a:rPr lang="ru-RU" dirty="0" smtClean="0"/>
              <a:t> лишилась», или вспоминая «</a:t>
            </a:r>
            <a:r>
              <a:rPr lang="ru-RU" dirty="0" err="1" smtClean="0"/>
              <a:t>скилироз</a:t>
            </a:r>
            <a:r>
              <a:rPr lang="ru-RU" dirty="0" smtClean="0"/>
              <a:t>» или «</a:t>
            </a:r>
            <a:r>
              <a:rPr lang="ru-RU" dirty="0" err="1" smtClean="0"/>
              <a:t>хандроз</a:t>
            </a:r>
            <a:r>
              <a:rPr lang="ru-RU" dirty="0" smtClean="0"/>
              <a:t>». Как бы то ни было, здоровье Стромы внушает опасения, принимается решение звать доктора и оповестить на всякий случай дальнюю </a:t>
            </a:r>
            <a:r>
              <a:rPr lang="ru-RU" dirty="0" err="1" smtClean="0"/>
              <a:t>родню,чтоб</a:t>
            </a:r>
            <a:r>
              <a:rPr lang="ru-RU" dirty="0" smtClean="0"/>
              <a:t> успела проститься.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5857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http://artpolitinfo.ru/zelyonyie-svyatki-vozhdenie-konya-i-pohoronyi-kostromyi/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42860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Утром в воскресенье пришедшие проведать Строму узнают о серьезном ухудшении ее здоровья. Строму выносят из избы, укладывают на лавку и спешно зовут «доктора». Это женщина в белом халате, с огромным градусником и самоварной трубой для прослушивания грудной клетки (в последние годы ее заменил фонендоскоп). «Доктор» осматривает и </a:t>
            </a:r>
            <a:r>
              <a:rPr lang="ru-RU" dirty="0" err="1" smtClean="0"/>
              <a:t>выслушиванет</a:t>
            </a:r>
            <a:r>
              <a:rPr lang="ru-RU" dirty="0" smtClean="0"/>
              <a:t> Строму, отпуская при этом весьма соленые шутки и комментарии, и объявляет ее безнадежной. Начинается плач и причитания, носящие откровенно пародийный характер. «Покойницу» укладывают в гроб – ящик, сбитый из тонких узких дощечек: или просто на носилки. Около нее усаживают «мужика» или «племянницу».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928670"/>
            <a:ext cx="28575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071810"/>
            <a:ext cx="3429024" cy="22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97346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 Центральным эпизодом, кульминацией праздника было "</a:t>
            </a:r>
            <a:r>
              <a:rPr lang="ru-RU" dirty="0" err="1" smtClean="0"/>
              <a:t>наряжание</a:t>
            </a:r>
            <a:r>
              <a:rPr lang="ru-RU" dirty="0" smtClean="0"/>
              <a:t> кукол", над которыми неизменно совершался ритуал шуточных похорон с причитаниями, отпеванием и последующим уничтожением. Не смотря на то, что древнее значение этого обряда не сохранилось в памяти местных жителей, он до самого недавнего времени проводился с завидным постоянством.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643182"/>
            <a:ext cx="514353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750099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Проводы в мир иной невозможны без напутствия, поэтому к Строме зовут «попа», фигура которого также имеет отчетливо выраженные пародийные признаки: иногда это мужчина, закутанный в шаль или сеть, с крестом из </a:t>
            </a:r>
            <a:r>
              <a:rPr lang="ru-RU" dirty="0" err="1" smtClean="0"/>
              <a:t>неструганных</a:t>
            </a:r>
            <a:r>
              <a:rPr lang="ru-RU" dirty="0" smtClean="0"/>
              <a:t> реек или корявых веток в руке, с лаптем или горшком на веревке вместо кадила, а чаще – женщина с теми же атрибутами. Размахивая «кадилом», поп обходит гроб, произнося нараспев слова, долженствующие изображать молитву. Приводим текст, записанный во время праздника в 1994 году:</a:t>
            </a:r>
          </a:p>
          <a:p>
            <a:r>
              <a:rPr lang="ru-RU" dirty="0" smtClean="0"/>
              <a:t>«О–</a:t>
            </a:r>
            <a:r>
              <a:rPr lang="ru-RU" dirty="0" err="1" smtClean="0"/>
              <a:t>о-ой</a:t>
            </a:r>
            <a:r>
              <a:rPr lang="ru-RU" dirty="0" smtClean="0"/>
              <a:t>, Господи! </a:t>
            </a:r>
            <a:r>
              <a:rPr lang="ru-RU" dirty="0" err="1" smtClean="0"/>
              <a:t>Прости-и-и</a:t>
            </a:r>
            <a:r>
              <a:rPr lang="ru-RU" dirty="0" smtClean="0"/>
              <a:t> </a:t>
            </a:r>
            <a:r>
              <a:rPr lang="ru-RU" dirty="0" err="1" smtClean="0"/>
              <a:t>на-а-ас</a:t>
            </a:r>
            <a:r>
              <a:rPr lang="ru-RU" dirty="0" smtClean="0"/>
              <a:t>! Мы все </a:t>
            </a:r>
            <a:r>
              <a:rPr lang="ru-RU" dirty="0" err="1" smtClean="0"/>
              <a:t>согреши-и-ли</a:t>
            </a:r>
            <a:r>
              <a:rPr lang="ru-RU" dirty="0" smtClean="0"/>
              <a:t>! Прости, ради </a:t>
            </a:r>
            <a:r>
              <a:rPr lang="ru-RU" dirty="0" err="1" smtClean="0"/>
              <a:t>Бога-а-а</a:t>
            </a:r>
            <a:r>
              <a:rPr lang="ru-RU" dirty="0" smtClean="0"/>
              <a:t>! </a:t>
            </a:r>
            <a:r>
              <a:rPr lang="ru-RU" dirty="0" err="1" smtClean="0"/>
              <a:t>О-ой</a:t>
            </a:r>
            <a:r>
              <a:rPr lang="ru-RU" dirty="0" smtClean="0"/>
              <a:t>, ой-ёй-ёй! Больно раньше гоже </a:t>
            </a:r>
            <a:r>
              <a:rPr lang="ru-RU" dirty="0" err="1" smtClean="0"/>
              <a:t>жили-и-и</a:t>
            </a:r>
            <a:r>
              <a:rPr lang="ru-RU" dirty="0" smtClean="0"/>
              <a:t>! Гробика-то и </a:t>
            </a:r>
            <a:r>
              <a:rPr lang="ru-RU" dirty="0" err="1" smtClean="0"/>
              <a:t>не-е-ет</a:t>
            </a:r>
            <a:r>
              <a:rPr lang="ru-RU" dirty="0" smtClean="0"/>
              <a:t>! Одни </a:t>
            </a:r>
            <a:r>
              <a:rPr lang="ru-RU" dirty="0" err="1" smtClean="0"/>
              <a:t>дощечки-и-и</a:t>
            </a:r>
            <a:r>
              <a:rPr lang="ru-RU" dirty="0" smtClean="0"/>
              <a:t>! </a:t>
            </a:r>
            <a:r>
              <a:rPr lang="ru-RU" dirty="0" err="1" smtClean="0"/>
              <a:t>Да-а-а</a:t>
            </a:r>
            <a:r>
              <a:rPr lang="ru-RU" dirty="0" smtClean="0"/>
              <a:t> вот! Гробик-то не из чего </a:t>
            </a:r>
            <a:r>
              <a:rPr lang="ru-RU" dirty="0" err="1" smtClean="0"/>
              <a:t>сби-и-ить</a:t>
            </a:r>
            <a:r>
              <a:rPr lang="ru-RU" dirty="0" smtClean="0"/>
              <a:t>! </a:t>
            </a:r>
            <a:r>
              <a:rPr lang="ru-RU" dirty="0" err="1" smtClean="0"/>
              <a:t>Да-а-а</a:t>
            </a:r>
            <a:r>
              <a:rPr lang="ru-RU" dirty="0" smtClean="0"/>
              <a:t>! Бегали, бегали </a:t>
            </a:r>
            <a:r>
              <a:rPr lang="ru-RU" dirty="0" err="1" smtClean="0"/>
              <a:t>вчера-а-а</a:t>
            </a:r>
            <a:r>
              <a:rPr lang="ru-RU" dirty="0" smtClean="0"/>
              <a:t>, о де /вон где –авт./ </a:t>
            </a:r>
            <a:r>
              <a:rPr lang="ru-RU" dirty="0" err="1" smtClean="0"/>
              <a:t>валяли-и-и</a:t>
            </a:r>
            <a:r>
              <a:rPr lang="ru-RU" dirty="0" smtClean="0"/>
              <a:t>! Из осины ведь не </a:t>
            </a:r>
            <a:r>
              <a:rPr lang="ru-RU" dirty="0" err="1" smtClean="0"/>
              <a:t>сдела-а-ешь</a:t>
            </a:r>
            <a:r>
              <a:rPr lang="ru-RU" dirty="0" smtClean="0"/>
              <a:t>! Она бедна, никто ведь за ней-то </a:t>
            </a:r>
            <a:r>
              <a:rPr lang="ru-RU" dirty="0" err="1" smtClean="0"/>
              <a:t>нейдё-ё-ёт</a:t>
            </a:r>
            <a:r>
              <a:rPr lang="ru-RU" dirty="0" smtClean="0"/>
              <a:t>! Бывало, помрет – всё </a:t>
            </a:r>
            <a:r>
              <a:rPr lang="ru-RU" dirty="0" err="1" smtClean="0"/>
              <a:t>чашкими</a:t>
            </a:r>
            <a:r>
              <a:rPr lang="ru-RU" dirty="0" smtClean="0"/>
              <a:t> да </a:t>
            </a:r>
            <a:r>
              <a:rPr lang="ru-RU" dirty="0" err="1" smtClean="0"/>
              <a:t>чашкими</a:t>
            </a:r>
            <a:r>
              <a:rPr lang="ru-RU" dirty="0" smtClean="0"/>
              <a:t> </a:t>
            </a:r>
            <a:r>
              <a:rPr lang="ru-RU" dirty="0" err="1" smtClean="0"/>
              <a:t>носи-и-или</a:t>
            </a:r>
            <a:r>
              <a:rPr lang="ru-RU" dirty="0" smtClean="0"/>
              <a:t>…</a:t>
            </a:r>
            <a:r>
              <a:rPr lang="ru-RU" dirty="0" err="1" smtClean="0"/>
              <a:t>горох-эт</a:t>
            </a:r>
            <a:r>
              <a:rPr lang="ru-RU" dirty="0" smtClean="0"/>
              <a:t> и </a:t>
            </a:r>
            <a:r>
              <a:rPr lang="ru-RU" dirty="0" err="1" smtClean="0"/>
              <a:t>яйцами-и-и</a:t>
            </a:r>
            <a:r>
              <a:rPr lang="ru-RU" dirty="0" smtClean="0"/>
              <a:t>! А </a:t>
            </a:r>
            <a:r>
              <a:rPr lang="ru-RU" dirty="0" err="1" smtClean="0"/>
              <a:t>горох-эт</a:t>
            </a:r>
            <a:r>
              <a:rPr lang="ru-RU" dirty="0" smtClean="0"/>
              <a:t> </a:t>
            </a:r>
            <a:r>
              <a:rPr lang="ru-RU" dirty="0" err="1" smtClean="0"/>
              <a:t>тяжё-ё-ёлый</a:t>
            </a:r>
            <a:r>
              <a:rPr lang="ru-RU" dirty="0" smtClean="0"/>
              <a:t>, </a:t>
            </a:r>
            <a:r>
              <a:rPr lang="ru-RU" dirty="0" err="1" smtClean="0"/>
              <a:t>а</a:t>
            </a:r>
            <a:r>
              <a:rPr lang="ru-RU" dirty="0" smtClean="0"/>
              <a:t> пшено-то </a:t>
            </a:r>
            <a:r>
              <a:rPr lang="ru-RU" dirty="0" err="1" smtClean="0"/>
              <a:t>дорого-о-ое</a:t>
            </a:r>
            <a:r>
              <a:rPr lang="ru-RU" dirty="0" smtClean="0"/>
              <a:t>, и </a:t>
            </a:r>
            <a:r>
              <a:rPr lang="ru-RU" dirty="0" err="1" smtClean="0"/>
              <a:t>мельцы</a:t>
            </a:r>
            <a:r>
              <a:rPr lang="ru-RU" dirty="0" smtClean="0"/>
              <a:t> /мельники – авт./ всё </a:t>
            </a:r>
            <a:r>
              <a:rPr lang="ru-RU" dirty="0" err="1" smtClean="0"/>
              <a:t>разгра-а-абили-и-и</a:t>
            </a:r>
            <a:r>
              <a:rPr lang="ru-RU" dirty="0" smtClean="0"/>
              <a:t>, двадцать </a:t>
            </a:r>
            <a:r>
              <a:rPr lang="ru-RU" dirty="0" err="1" smtClean="0"/>
              <a:t>ты-ы-сячев</a:t>
            </a:r>
            <a:r>
              <a:rPr lang="ru-RU" dirty="0" smtClean="0"/>
              <a:t>, больше, </a:t>
            </a:r>
            <a:r>
              <a:rPr lang="ru-RU" dirty="0" err="1" smtClean="0"/>
              <a:t>наве-е-ерно</a:t>
            </a:r>
            <a:r>
              <a:rPr lang="ru-RU" dirty="0" smtClean="0"/>
              <a:t>. Господи, подай, Господи, еще дороже!»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142984"/>
            <a:ext cx="63579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После «отпевания» начинается прощание с «покойницей»: пародийные причеты перемежаются песнями, разговорами о Строме с весьма фривольными комментариями и сомнительными похвалами. Приводим один из причетов:</a:t>
            </a:r>
          </a:p>
          <a:p>
            <a:r>
              <a:rPr lang="ru-RU" dirty="0" smtClean="0"/>
              <a:t>«Ой, сердце щемит! Ох, </a:t>
            </a:r>
            <a:r>
              <a:rPr lang="ru-RU" dirty="0" err="1" smtClean="0"/>
              <a:t>возьми-ко</a:t>
            </a:r>
            <a:r>
              <a:rPr lang="ru-RU" dirty="0" smtClean="0"/>
              <a:t> ты меня с собой! Как я тебя собирала! А! Нету никого </a:t>
            </a:r>
            <a:r>
              <a:rPr lang="ru-RU" dirty="0" err="1" smtClean="0"/>
              <a:t>сродничков</a:t>
            </a:r>
            <a:r>
              <a:rPr lang="ru-RU" dirty="0" smtClean="0"/>
              <a:t>, одни племянники, внучата приехали. А сестер нету никого. Бедна </a:t>
            </a:r>
            <a:r>
              <a:rPr lang="ru-RU" dirty="0" err="1" smtClean="0"/>
              <a:t>простонька</a:t>
            </a:r>
            <a:r>
              <a:rPr lang="ru-RU" dirty="0" smtClean="0"/>
              <a:t>, вот она не родила, никому не давала, жалко было. Она святая, святая, </a:t>
            </a:r>
            <a:r>
              <a:rPr lang="ru-RU" dirty="0" err="1" smtClean="0"/>
              <a:t>моленна</a:t>
            </a:r>
            <a:r>
              <a:rPr lang="ru-RU" dirty="0" smtClean="0"/>
              <a:t> была. Хоронила всех, хоронила, по людям ходила, вот и нет </a:t>
            </a:r>
            <a:r>
              <a:rPr lang="ru-RU" dirty="0" err="1" smtClean="0"/>
              <a:t>ничево</a:t>
            </a:r>
            <a:r>
              <a:rPr lang="ru-RU" dirty="0" smtClean="0"/>
              <a:t>. Пряла, ткала на всех, угождала. Вот весь век на чужим деньгам…»</a:t>
            </a:r>
          </a:p>
          <a:p>
            <a:r>
              <a:rPr lang="ru-RU" dirty="0" smtClean="0"/>
              <a:t>Исп. Ксенофонтова А.И., 1904 </a:t>
            </a:r>
            <a:r>
              <a:rPr lang="ru-RU" dirty="0" err="1" smtClean="0"/>
              <a:t>г.рожд</a:t>
            </a:r>
            <a:r>
              <a:rPr lang="ru-RU" dirty="0" smtClean="0"/>
              <a:t>., </a:t>
            </a:r>
            <a:r>
              <a:rPr lang="ru-RU" dirty="0" err="1" smtClean="0"/>
              <a:t>зап</a:t>
            </a:r>
            <a:r>
              <a:rPr lang="ru-RU" dirty="0" smtClean="0"/>
              <a:t>. 1994 г. авт.</a:t>
            </a:r>
          </a:p>
          <a:p>
            <a:r>
              <a:rPr lang="ru-RU" dirty="0" smtClean="0"/>
              <a:t>Тут же поют частушки, пляшут под гармонь… Идет угощение: поминают Строму пирожком, крашеным яичком и стопочкой водки. Угощение подносят каждому вновь </a:t>
            </a:r>
            <a:r>
              <a:rPr lang="ru-RU" dirty="0" err="1" smtClean="0"/>
              <a:t>прибыавшему</a:t>
            </a:r>
            <a:r>
              <a:rPr lang="ru-RU" dirty="0" smtClean="0"/>
              <a:t> из запасов, что были сделаны в субботу.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264</TotalTime>
  <Words>2815</Words>
  <Application>Microsoft Office PowerPoint</Application>
  <PresentationFormat>Экран (4:3)</PresentationFormat>
  <Paragraphs>84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Метро</vt:lpstr>
      <vt:lpstr>Праздники и обряды нашего региона ПОХОРОНЫ Костромы.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31</cp:revision>
  <dcterms:created xsi:type="dcterms:W3CDTF">2014-10-26T10:23:51Z</dcterms:created>
  <dcterms:modified xsi:type="dcterms:W3CDTF">2015-01-27T16:11:20Z</dcterms:modified>
</cp:coreProperties>
</file>