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7" r:id="rId10"/>
    <p:sldId id="264" r:id="rId11"/>
    <p:sldId id="266" r:id="rId12"/>
    <p:sldId id="265" r:id="rId13"/>
    <p:sldId id="268" r:id="rId14"/>
    <p:sldId id="269" r:id="rId15"/>
    <p:sldId id="274" r:id="rId16"/>
    <p:sldId id="270" r:id="rId17"/>
    <p:sldId id="271" r:id="rId18"/>
    <p:sldId id="272" r:id="rId19"/>
    <p:sldId id="275" r:id="rId20"/>
    <p:sldId id="276" r:id="rId21"/>
    <p:sldId id="277" r:id="rId22"/>
    <p:sldId id="278" r:id="rId23"/>
    <p:sldId id="273" r:id="rId24"/>
    <p:sldId id="279" r:id="rId25"/>
    <p:sldId id="281" r:id="rId26"/>
    <p:sldId id="288" r:id="rId27"/>
    <p:sldId id="283" r:id="rId28"/>
    <p:sldId id="280" r:id="rId29"/>
    <p:sldId id="284" r:id="rId30"/>
    <p:sldId id="287" r:id="rId31"/>
    <p:sldId id="285" r:id="rId32"/>
    <p:sldId id="289" r:id="rId33"/>
    <p:sldId id="290" r:id="rId34"/>
    <p:sldId id="286" r:id="rId35"/>
    <p:sldId id="28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65" autoAdjust="0"/>
    <p:restoredTop sz="94624" autoAdjust="0"/>
  </p:normalViewPr>
  <p:slideViewPr>
    <p:cSldViewPr>
      <p:cViewPr>
        <p:scale>
          <a:sx n="66" d="100"/>
          <a:sy n="66" d="100"/>
        </p:scale>
        <p:origin x="-67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A4AD4-3479-466C-8E7D-7FE68B3DC8B9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D2DC4-EE13-452E-B16C-8B1437A0D2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D2DC4-EE13-452E-B16C-8B1437A0D2FB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2113-DC3D-4395-9A2C-301BAF34470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BF7-FAD3-4809-A7A9-FE5B68DC8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2113-DC3D-4395-9A2C-301BAF34470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BF7-FAD3-4809-A7A9-FE5B68DC8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2113-DC3D-4395-9A2C-301BAF34470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BF7-FAD3-4809-A7A9-FE5B68DC8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2113-DC3D-4395-9A2C-301BAF34470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BF7-FAD3-4809-A7A9-FE5B68DC8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2113-DC3D-4395-9A2C-301BAF34470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BF7-FAD3-4809-A7A9-FE5B68DC8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2113-DC3D-4395-9A2C-301BAF34470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BF7-FAD3-4809-A7A9-FE5B68DC8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2113-DC3D-4395-9A2C-301BAF34470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BF7-FAD3-4809-A7A9-FE5B68DC8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2113-DC3D-4395-9A2C-301BAF34470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BF7-FAD3-4809-A7A9-FE5B68DC8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2113-DC3D-4395-9A2C-301BAF34470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BF7-FAD3-4809-A7A9-FE5B68DC8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2113-DC3D-4395-9A2C-301BAF34470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BF7-FAD3-4809-A7A9-FE5B68DC8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2113-DC3D-4395-9A2C-301BAF34470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BF7-FAD3-4809-A7A9-FE5B68DC8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2113-DC3D-4395-9A2C-301BAF34470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0BF7-FAD3-4809-A7A9-FE5B68DC8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артины\1265824564_fd_pic_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Сальвадор Дали - знаменитый импрессионист.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57290" y="6072206"/>
            <a:ext cx="7786710" cy="78579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Проект Брызгаловой Марины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Картины\Город ящ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</a:t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         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         </a:t>
            </a:r>
            <a:r>
              <a:rPr lang="ru-RU" sz="4900" dirty="0" smtClean="0"/>
              <a:t>Город ящиков</a:t>
            </a:r>
            <a:endParaRPr lang="ru-RU" sz="4900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ublic\Pictures\Sample Pictures\0_6d7ae_f3950821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Просвещённые удовольств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chemeClr val="bg1"/>
                </a:solidFill>
              </a:rPr>
              <a:t>Просвещенные удовольствия</a:t>
            </a:r>
            <a:br>
              <a:rPr lang="ru-RU" sz="4900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ublic\Pictures\Sample Pictures\82OthelloDreamingVeni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9293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 descr="C:\Users\Public\Pictures\Sample Pictures\38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0"/>
            <a:ext cx="321467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ublic\Pictures\Sample Pictures\2448004b293fdeac29a9e32531d7a8a4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Public\Pictures\Sample Pictures\Новое сомнение Дант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0"/>
            <a:ext cx="5572140" cy="6858000"/>
          </a:xfrm>
          <a:prstGeom prst="rect">
            <a:avLst/>
          </a:prstGeom>
          <a:noFill/>
        </p:spPr>
      </p:pic>
      <p:pic>
        <p:nvPicPr>
          <p:cNvPr id="12290" name="Picture 2" descr="C:\Users\Public\Pictures\Sample Pictures\Меланхол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33875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Меланхолия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/>
              <a:t> 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 algn="r">
              <a:buNone/>
            </a:pPr>
            <a:r>
              <a:rPr lang="ru-RU" sz="3600" dirty="0" smtClean="0"/>
              <a:t>Новое сомнение  Данте</a:t>
            </a:r>
            <a:endParaRPr lang="ru-RU" sz="3600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Public\Pictures\Sample Pictures\slayt179y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ublic\Pictures\Sample Pictures\Атавизм сумере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7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ublic\Pictures\Sample Pictures\Лебеди, отражённые в слона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Лебеди, отраженные в слонах</a:t>
            </a:r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ublic\Pictures\Sample Pictures\ребекка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Тайная вечеря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1284017305_1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96"/>
            <a:ext cx="9182128" cy="68865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2285984" y="642918"/>
            <a:ext cx="5486400" cy="4114800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7224" y="5367338"/>
            <a:ext cx="7786742" cy="11334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   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Public\Pictures\Sample Pictures\Распят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00563" cy="6858000"/>
          </a:xfrm>
          <a:prstGeom prst="rect">
            <a:avLst/>
          </a:prstGeom>
          <a:noFill/>
        </p:spPr>
      </p:pic>
      <p:pic>
        <p:nvPicPr>
          <p:cNvPr id="13314" name="Picture 2" descr="C:\Users\Public\Pictures\Sample Pictures\траф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0"/>
            <a:ext cx="4643438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Распятие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Трафик</a:t>
            </a:r>
            <a:endParaRPr lang="ru-RU" sz="4000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ublic\Pictures\Sample Pictures\фигура у ок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0458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Фигура у окна</a:t>
            </a:r>
            <a:endParaRPr lang="ru-RU" dirty="0"/>
          </a:p>
        </p:txBody>
      </p:sp>
      <p:pic>
        <p:nvPicPr>
          <p:cNvPr id="22531" name="Picture 3" descr="C:\Users\Public\Pictures\Sample Pictures\Христос святого Хуана де ля Кр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-10977"/>
            <a:ext cx="4214810" cy="68689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apparition-of-the-town-of-del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9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ublic\Pictures\Sample Pictures\Единоро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Единорог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Загадка Гитл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b="1" dirty="0" smtClean="0"/>
              <a:t>               Загадка</a:t>
            </a:r>
            <a:r>
              <a:rPr lang="ru-RU" sz="4800" dirty="0" smtClean="0"/>
              <a:t> </a:t>
            </a:r>
            <a:r>
              <a:rPr lang="ru-RU" sz="4800" b="1" dirty="0" smtClean="0"/>
              <a:t>Гитлера</a:t>
            </a:r>
            <a:endParaRPr lang="ru-RU" sz="4800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Public\Pictures\Sample Pictures\Открытие Америки усилием с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3581" y="0"/>
            <a:ext cx="45204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434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 algn="r">
              <a:buNone/>
            </a:pPr>
            <a:r>
              <a:rPr lang="ru-RU" sz="3200" dirty="0" smtClean="0"/>
              <a:t>Открытие Америки усилением сна</a:t>
            </a:r>
            <a:endParaRPr lang="ru-RU" sz="3200" dirty="0"/>
          </a:p>
        </p:txBody>
      </p:sp>
      <p:pic>
        <p:nvPicPr>
          <p:cNvPr id="11270" name="Picture 6" descr="C:\Users\Public\Pictures\Sample Pictures\57030_47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Sample Pictures\image-58f7_4b1fd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Чучело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3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Чучело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ublic\Pictures\Sample Pictures\0_5b869_1ef610b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  <p:pic>
        <p:nvPicPr>
          <p:cNvPr id="7170" name="Picture 2" descr="C:\Users\Public\Pictures\Sample Pictures\imagem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Картины\DownHouse.info_1247736410_risunok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215423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Родился 11 мая 1904 года в городе Фигерасе, провинция Жерона, в семье зажиточного нотариуса. По национальности был каталонцем.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Public\Pictures\Sample Pictures\женщина с голвой из р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643439" cy="6858000"/>
          </a:xfrm>
          <a:prstGeom prst="rect">
            <a:avLst/>
          </a:prstGeom>
          <a:noFill/>
        </p:spPr>
      </p:pic>
      <p:pic>
        <p:nvPicPr>
          <p:cNvPr id="2052" name="Picture 4" descr="C:\Users\Public\Pictures\Sample Pictures\Венера Милосская с ящиками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8346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Венера Милосская  с ящиками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sz="3600" dirty="0" smtClean="0">
              <a:solidFill>
                <a:schemeClr val="bg1"/>
              </a:solidFill>
            </a:endParaRP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pPr algn="r"/>
            <a:endParaRPr lang="ru-RU" sz="36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Женщина с головой</a:t>
            </a:r>
          </a:p>
          <a:p>
            <a:pPr algn="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из роз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ublic\Pictures\Sample Pictures\0a0d8e70830c26f8669ca8a9d4560b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1e2d32b90b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7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Иллюзия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ca2pub2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643" y="0"/>
            <a:ext cx="4523358" cy="6858000"/>
          </a:xfrm>
          <a:prstGeom prst="rect">
            <a:avLst/>
          </a:prstGeom>
          <a:noFill/>
        </p:spPr>
      </p:pic>
      <p:pic>
        <p:nvPicPr>
          <p:cNvPr id="2053" name="Picture 5" descr="C:\Users\Public\Pictures\Sample Pictures\jero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651757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Лицо  Мэй Уэст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Гвадалупская Богомате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484" y="0"/>
            <a:ext cx="4424516" cy="6858000"/>
          </a:xfrm>
          <a:prstGeom prst="rect">
            <a:avLst/>
          </a:prstGeom>
          <a:noFill/>
        </p:spPr>
      </p:pic>
      <p:pic>
        <p:nvPicPr>
          <p:cNvPr id="3075" name="Picture 3" descr="C:\Users\Public\Pictures\Sample Pictures\Галатэя сф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714877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ru-RU" sz="3100" dirty="0" smtClean="0">
                <a:solidFill>
                  <a:schemeClr val="bg1"/>
                </a:solidFill>
              </a:rPr>
              <a:t>Двадалупская Богоматерь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Галатэя сфер</a:t>
            </a:r>
            <a:endParaRPr lang="ru-RU" sz="4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Dali L Oeil the 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просмотр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Картины\Salvador-Dali-T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74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6754762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Первую свою картину Сальвадор Дали нарисовал, когда ему было 10 лет. Это был небольшой импрессионистский пейзаж, написанный на деревянной доске масляными красками.</a:t>
            </a:r>
            <a:endParaRPr lang="ru-RU" sz="2400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Картины\Анжелю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Анжелюса</a:t>
            </a:r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:\Картины\slayt112a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Pictures\Sample Pictures\Беконечная зага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6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Бесконечная загадка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Картины\Геополитический ребен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Геополитический ребёнок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Sample Pictures\0a013e35fd02e014950d1893cae7fb0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87</Words>
  <Application>Microsoft Office PowerPoint</Application>
  <PresentationFormat>Экран (4:3)</PresentationFormat>
  <Paragraphs>96</Paragraphs>
  <Slides>35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Сальвадор Дали - знаменитый импрессионист.        </vt:lpstr>
      <vt:lpstr>                     </vt:lpstr>
      <vt:lpstr>Родился 11 мая 1904 года в городе Фигерасе, провинция Жерона, в семье зажиточного нотариуса. По национальности был каталонцем. </vt:lpstr>
      <vt:lpstr>               Первую свою картину Сальвадор Дали нарисовал, когда ему было 10 лет. Это был небольшой импрессионистский пейзаж, написанный на деревянной доске масляными красками.</vt:lpstr>
      <vt:lpstr>Анжелюса</vt:lpstr>
      <vt:lpstr>Слайд 6</vt:lpstr>
      <vt:lpstr>Бесконечная загадка</vt:lpstr>
      <vt:lpstr>Геополитический ребёнок </vt:lpstr>
      <vt:lpstr>Слайд 9</vt:lpstr>
      <vt:lpstr>                                                                                                                           Город ящиков</vt:lpstr>
      <vt:lpstr>Слайд 11</vt:lpstr>
      <vt:lpstr> Просвещенные удовольствия  </vt:lpstr>
      <vt:lpstr>Слайд 13</vt:lpstr>
      <vt:lpstr>Слайд 14</vt:lpstr>
      <vt:lpstr>Слайд 15</vt:lpstr>
      <vt:lpstr>Слайд 16</vt:lpstr>
      <vt:lpstr>Слайд 17</vt:lpstr>
      <vt:lpstr>Лебеди, отраженные в слонах</vt:lpstr>
      <vt:lpstr>Тайная вечеря </vt:lpstr>
      <vt:lpstr>Слайд 20</vt:lpstr>
      <vt:lpstr>Фигура у окна</vt:lpstr>
      <vt:lpstr>Слайд 22</vt:lpstr>
      <vt:lpstr>Единорог </vt:lpstr>
      <vt:lpstr>Слайд 24</vt:lpstr>
      <vt:lpstr>Слайд 25</vt:lpstr>
      <vt:lpstr>                                  </vt:lpstr>
      <vt:lpstr>Слайд 27</vt:lpstr>
      <vt:lpstr>Чучело</vt:lpstr>
      <vt:lpstr>Слайд 29</vt:lpstr>
      <vt:lpstr>Слайд 30</vt:lpstr>
      <vt:lpstr>Слайд 31</vt:lpstr>
      <vt:lpstr>Иллюзия </vt:lpstr>
      <vt:lpstr>Слайд 33</vt:lpstr>
      <vt:lpstr>                                              Двадалупская Богоматерь   </vt:lpstr>
      <vt:lpstr>Спасибо за просмотр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www.PHILka.RU</cp:lastModifiedBy>
  <cp:revision>30</cp:revision>
  <dcterms:created xsi:type="dcterms:W3CDTF">2012-04-19T09:20:16Z</dcterms:created>
  <dcterms:modified xsi:type="dcterms:W3CDTF">2014-01-08T18:04:20Z</dcterms:modified>
</cp:coreProperties>
</file>