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F970E73-A87A-4737-B67C-EE026A98A75A}">
          <p14:sldIdLst>
            <p14:sldId id="256"/>
            <p14:sldId id="257"/>
            <p14:sldId id="260"/>
            <p14:sldId id="259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09" autoAdjust="0"/>
    <p:restoredTop sz="94660"/>
  </p:normalViewPr>
  <p:slideViewPr>
    <p:cSldViewPr>
      <p:cViewPr varScale="1">
        <p:scale>
          <a:sx n="66" d="100"/>
          <a:sy n="66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A393CD-53FF-448B-8786-3149989669F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22BEC4-6D0A-4D58-8FB6-64E5C326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8000"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959360" cy="2301240"/>
          </a:xfrm>
        </p:spPr>
        <p:txBody>
          <a:bodyPr/>
          <a:lstStyle/>
          <a:p>
            <a:r>
              <a:rPr lang="ru-RU" dirty="0" smtClean="0"/>
              <a:t>Эдвард Мунк</a:t>
            </a:r>
            <a:br>
              <a:rPr lang="ru-RU" dirty="0" smtClean="0"/>
            </a:br>
            <a:r>
              <a:rPr lang="ru-RU" dirty="0" smtClean="0"/>
              <a:t>1863-1944</a:t>
            </a:r>
            <a:r>
              <a:rPr lang="ru-RU" sz="3200" dirty="0" smtClean="0"/>
              <a:t>ГГ.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Vorewer\edward mu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79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503967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Новая папка\ав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Автопортрет с бутылкой вина</a:t>
            </a:r>
            <a:endParaRPr lang="ru-RU" sz="40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Новая папка\вамп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Вампир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Новая папка\голгоф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4000" b="1" dirty="0" smtClean="0"/>
              <a:t>Голгофа </a:t>
            </a:r>
            <a:endParaRPr lang="ru-RU" sz="4000" b="1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Новая папка\жен в син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2806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Женщ</a:t>
            </a:r>
            <a:r>
              <a:rPr lang="ru-RU" sz="4400" dirty="0" smtClean="0"/>
              <a:t>ина в син</a:t>
            </a:r>
            <a:r>
              <a:rPr lang="ru-RU" sz="4400" dirty="0" smtClean="0">
                <a:solidFill>
                  <a:schemeClr val="bg1"/>
                </a:solidFill>
              </a:rPr>
              <a:t>ем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Новая папка\пеп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9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Пепел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Новая папка\пол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91268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Половая зрелость </a:t>
            </a:r>
            <a:endParaRPr lang="ru-RU" sz="40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Новая папка\поцелу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6826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Поцелуй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Новая папка\н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Нимфа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Новая папка\обнаж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8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000" b="1" dirty="0" smtClean="0"/>
              <a:t>Обнаженная у кресла </a:t>
            </a:r>
            <a:endParaRPr lang="ru-RU" sz="40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Desktop\Новая папка\убий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Убийца в переулке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b="1" dirty="0" smtClean="0">
                <a:latin typeface="Franklin Gothic Demi Cond" pitchFamily="34" charset="0"/>
              </a:rPr>
              <a:t>Эдвард</a:t>
            </a:r>
            <a:r>
              <a:rPr lang="ru-RU" sz="3600" b="1" dirty="0" smtClean="0"/>
              <a:t> </a:t>
            </a:r>
            <a:r>
              <a:rPr lang="ru-RU" sz="3600" b="1" dirty="0">
                <a:latin typeface="Franklin Gothic Demi Cond" pitchFamily="34" charset="0"/>
              </a:rPr>
              <a:t>М</a:t>
            </a:r>
            <a:r>
              <a:rPr lang="ru-RU" sz="3600" b="1" dirty="0" smtClean="0">
                <a:latin typeface="Franklin Gothic Demi Cond" pitchFamily="34" charset="0"/>
              </a:rPr>
              <a:t>унк</a:t>
            </a:r>
            <a:r>
              <a:rPr lang="ru-RU" sz="3600" dirty="0" smtClean="0"/>
              <a:t> –великий основатель экспрессионизма.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1939043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Новая папка\та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Танец жизни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esktop\Новая папка\расста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Расставание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Автор: </a:t>
            </a:r>
            <a:r>
              <a:rPr lang="ru-RU" sz="3600" dirty="0" smtClean="0"/>
              <a:t>Брызгалова Марина </a:t>
            </a:r>
            <a:endParaRPr lang="ru-RU" sz="36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sz="3200" b="1" i="1" dirty="0" smtClean="0"/>
              <a:t>Экспрессионизм</a:t>
            </a:r>
            <a:r>
              <a:rPr lang="ru-RU" b="1" i="1" dirty="0" smtClean="0"/>
              <a:t> </a:t>
            </a:r>
            <a:r>
              <a:rPr lang="ru-RU" dirty="0"/>
              <a:t>(от лат. expressio, «выражение») — течение в европейском искусстве эпохи модернизма, получившее наибольшее развитие в первые десятилетия XX века, преимущественно в Германии и Австрии.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03888155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dirty="0"/>
              <a:t>Экспрессионизм стремится не столько к воспроизведению действительности, сколько к выражению эмоционального состояния </a:t>
            </a:r>
            <a:r>
              <a:rPr lang="ru-RU" sz="3600" dirty="0" smtClean="0"/>
              <a:t>автора.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33504332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000" dirty="0"/>
              <a:t>Норвежский художник Эдвард Мунк родился 12 декабря 1863 года в Лётене и умер 23 января 1944 года в Экели, близ </a:t>
            </a:r>
            <a:r>
              <a:rPr lang="ru-RU" sz="4000" dirty="0" smtClean="0"/>
              <a:t>Осло.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958521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/>
              <a:t>Эдвард </a:t>
            </a:r>
            <a:r>
              <a:rPr lang="ru-RU" dirty="0"/>
              <a:t>Мунк сложился как художник к концу 1880-х годов. Все то неповторимое, индивидуальное, что мы называем искусством Мунка, впервые прозвучало именно в это время — 1880-1890-е годы.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28637501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Новая папка\36844984_Zvezdnaya_no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4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Звездная ночь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86392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Новая папка\Munch__Madonna__189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5596"/>
            <a:ext cx="4716016" cy="6802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7467600" cy="2021086"/>
          </a:xfrm>
        </p:spPr>
        <p:txBody>
          <a:bodyPr/>
          <a:lstStyle/>
          <a:p>
            <a:pPr algn="ctr"/>
            <a:r>
              <a:rPr lang="ru-RU" dirty="0" smtClean="0"/>
              <a:t>Мадонна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102070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Новая папка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508082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144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Эдвард Мунк 1863-1944ГГ. </vt:lpstr>
      <vt:lpstr>Слайд 2</vt:lpstr>
      <vt:lpstr>Слайд 3</vt:lpstr>
      <vt:lpstr>Слайд 4</vt:lpstr>
      <vt:lpstr>Слайд 5</vt:lpstr>
      <vt:lpstr>Слайд 6</vt:lpstr>
      <vt:lpstr>Звездная ночь </vt:lpstr>
      <vt:lpstr>Мадонна </vt:lpstr>
      <vt:lpstr>Крик</vt:lpstr>
      <vt:lpstr>Слайд 10</vt:lpstr>
      <vt:lpstr>Вампир </vt:lpstr>
      <vt:lpstr>Слайд 12</vt:lpstr>
      <vt:lpstr>Слайд 13</vt:lpstr>
      <vt:lpstr>Пепел </vt:lpstr>
      <vt:lpstr>Слайд 15</vt:lpstr>
      <vt:lpstr>Слайд 16</vt:lpstr>
      <vt:lpstr>Нимфа </vt:lpstr>
      <vt:lpstr>Слайд 18</vt:lpstr>
      <vt:lpstr>Убийца в переулке </vt:lpstr>
      <vt:lpstr>Слайд 20</vt:lpstr>
      <vt:lpstr>Расставание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Мунк 1863-1944ГГ.</dc:title>
  <dc:creator>Ученик</dc:creator>
  <cp:lastModifiedBy>www.PHILka.RU</cp:lastModifiedBy>
  <cp:revision>8</cp:revision>
  <dcterms:created xsi:type="dcterms:W3CDTF">2012-12-05T10:13:31Z</dcterms:created>
  <dcterms:modified xsi:type="dcterms:W3CDTF">2014-01-08T18:20:47Z</dcterms:modified>
</cp:coreProperties>
</file>