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0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B30B6-38DE-4729-B476-61C3996A06B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03F3B5-E5FF-46E5-888F-658984009A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 Искусство древнего Рима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9124" y="642918"/>
            <a:ext cx="4262438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 учитель МХК </a:t>
            </a:r>
          </a:p>
          <a:p>
            <a:r>
              <a:rPr lang="ru-RU" dirty="0" err="1" smtClean="0"/>
              <a:t>Сопина</a:t>
            </a:r>
            <a:r>
              <a:rPr lang="ru-RU" dirty="0" smtClean="0"/>
              <a:t> Т.Е.</a:t>
            </a:r>
          </a:p>
          <a:p>
            <a:r>
              <a:rPr lang="ru-RU" dirty="0" smtClean="0"/>
              <a:t>Г.Керчь , школа 26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базилика </a:t>
            </a:r>
            <a:r>
              <a:rPr lang="ru-RU" sz="3100" dirty="0" err="1" smtClean="0"/>
              <a:t>Максенция-Константина</a:t>
            </a:r>
            <a:r>
              <a:rPr lang="ru-RU" sz="3100" dirty="0" smtClean="0"/>
              <a:t> (306-312)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</a:t>
            </a:r>
            <a:r>
              <a:rPr lang="ru-RU" dirty="0" smtClean="0"/>
              <a:t>азилика римского форума </a:t>
            </a:r>
            <a:r>
              <a:rPr lang="ru-RU" dirty="0" err="1" smtClean="0"/>
              <a:t>Максенция-Константина</a:t>
            </a:r>
            <a:r>
              <a:rPr lang="ru-RU" dirty="0" smtClean="0"/>
              <a:t> (306-312) </a:t>
            </a:r>
            <a:r>
              <a:rPr lang="ru-RU" dirty="0" smtClean="0"/>
              <a:t>представляла собой </a:t>
            </a:r>
            <a:r>
              <a:rPr lang="ru-RU" dirty="0" smtClean="0"/>
              <a:t>гигантское </a:t>
            </a:r>
            <a:r>
              <a:rPr lang="ru-RU" dirty="0" err="1" smtClean="0"/>
              <a:t>трехнефное</a:t>
            </a:r>
            <a:r>
              <a:rPr lang="ru-RU" dirty="0" smtClean="0"/>
              <a:t> здание площадью 6 тысяч квадратных метров. Средний неф, завершавшийся полукруглой апсидой, был перекрыт тремя сводами, которые опирались на восемь столбов и поддерживались снаружи контрфорсами. Наружные стены были прорезаны ярусами арочных проемов.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799" y="2428869"/>
            <a:ext cx="4415737" cy="29185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357298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Античность - мир высокой культуры, для многих поколений эллинов и римлян была духовной основой.</a:t>
            </a:r>
          </a:p>
          <a:p>
            <a:r>
              <a:rPr lang="ru-RU" sz="2800" dirty="0" smtClean="0"/>
              <a:t>Античная максима «Человек-мера всех вещей» стала истоком развития европейской цивилизации. </a:t>
            </a:r>
          </a:p>
          <a:p>
            <a:r>
              <a:rPr lang="ru-RU" sz="2800" dirty="0" smtClean="0"/>
              <a:t>С конца </a:t>
            </a:r>
            <a:r>
              <a:rPr lang="en-US" sz="2800" dirty="0" smtClean="0"/>
              <a:t>V</a:t>
            </a:r>
            <a:r>
              <a:rPr lang="ru-RU" sz="2800" dirty="0" smtClean="0"/>
              <a:t>в. Начинается новый период европейской истории, озаренный ценностями христианства.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Древний Рим</a:t>
            </a:r>
            <a:r>
              <a:rPr lang="en-US" b="1" dirty="0" smtClean="0">
                <a:solidFill>
                  <a:srgbClr val="FF0000"/>
                </a:solidFill>
              </a:rPr>
              <a:t> I-V</a:t>
            </a:r>
            <a:r>
              <a:rPr lang="ru-RU" b="1" dirty="0" smtClean="0">
                <a:solidFill>
                  <a:srgbClr val="FF0000"/>
                </a:solidFill>
              </a:rPr>
              <a:t>вв.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071678"/>
            <a:ext cx="4095779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Капитолийская волчица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500—480 до н. э. бронза. Высота: 75 см Капитолийские музеи, Рим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Этрусская бронзовая скульптура, по стилистическим признакам датируемая V веком до н.э. и ещё с античности хранившаяся в Риме. Изображает волчицу, вскармливающую молоком двоих младенцев — Ромула и Рема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Форум Цезаря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— </a:t>
            </a:r>
            <a:r>
              <a:rPr lang="ru-RU" dirty="0" smtClean="0">
                <a:solidFill>
                  <a:schemeClr val="tx1"/>
                </a:solidFill>
              </a:rPr>
              <a:t>первый из императорских форумов Рима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714488"/>
            <a:ext cx="2543175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857628"/>
            <a:ext cx="5533031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28992" y="1500174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Римский форум—площадь в центре Древнего Рима вместе с прилегающими зданиями. Первоначально на нём размещался рынок, позже он включил в себя комиций (место народных собраний), курию (место заседаний Сената) и приобрел также политические функции.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Арка как соединение двух миров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47740" y="1600200"/>
            <a:ext cx="370512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Триумфальная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арка Тита </a:t>
            </a:r>
            <a:r>
              <a:rPr lang="ru-RU" dirty="0" smtClean="0"/>
              <a:t>—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однопролётная арка, расположенная на древней Священной дороге  к юго-востоку от Римского форума. Построена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Домицианом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вскоре после смерти Тита в 81 году н. э. в память о взятии Иерусалима в 70 году н. э. Послужила моделью для многих триумфальных арок Нового времени.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57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Колизей, амфитеатр Флавиев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памятник архитектуры Древнего Рима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04800" y="2388446"/>
            <a:ext cx="4191000" cy="3147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Строительство самого большого амфитеатра всего античного мира велось на протяжении восьми лет, как коллективное сооружение императоров династии Флавиев: начали строить в 72 году н.э. при императоре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Веспасиане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а в 80 году н.э. амфитеатр был освящен императором Титом.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702832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Пантео́н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 </a:t>
            </a: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«храм всех богов» в Риме, памятник </a:t>
            </a:r>
            <a:r>
              <a:rPr lang="ru-RU" sz="3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центрическо-купольной</a:t>
            </a: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архитектуры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133848" cy="4724400"/>
          </a:xfrm>
        </p:spPr>
        <p:txBody>
          <a:bodyPr/>
          <a:lstStyle/>
          <a:p>
            <a:r>
              <a:rPr lang="ru-RU" dirty="0" smtClean="0"/>
              <a:t>В Пантеоне нет окон. Единственный источник света — 9-ти-метровое круглое отверстие на вершине купола, символизирующее небесное всевидящее око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285992"/>
            <a:ext cx="4191000" cy="3147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Римский скульптурный портрет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Римский скульптурный портрет — один из самых значительных периодов в развитии мирового портрета, охватывающий примерно пять веков (I в. до н. э. — IV в. н. э.), характеризуется необыкновенным реализмом и стремлением передать характер изображённого; в древнеримском изобразительном искусстве по своему качеству занимает одно из первых мест среди других жанров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357297"/>
            <a:ext cx="3307430" cy="4586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Глиптотека (коллекция бюстов) в Археологическом музее Болоньи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Римский скульптурный портрет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Император Август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Римский национальном музее (палаццо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Массимо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355" y="1600200"/>
            <a:ext cx="367989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Римский скульптурный портрет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Статуя Августа </a:t>
            </a: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Примы Порты. Мрамор. Последняя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четв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I в. до н. э. Рим,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Ватиканские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музеи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500" y="1600200"/>
            <a:ext cx="31496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414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Искусство древнего Рима</vt:lpstr>
      <vt:lpstr>Древний Рим I-Vвв. </vt:lpstr>
      <vt:lpstr>Форум Цезаря  — первый из императорских форумов Рима</vt:lpstr>
      <vt:lpstr>Арка как соединение двух миров </vt:lpstr>
      <vt:lpstr>Колизей, амфитеатр Флавиев  памятник архитектуры Древнего Рима </vt:lpstr>
      <vt:lpstr>Пантео́н — «храм всех богов» в Риме, памятник центрическо-купольной архитектуры  </vt:lpstr>
      <vt:lpstr>Римский скульптурный портрет </vt:lpstr>
      <vt:lpstr>Римский скульптурный портрет </vt:lpstr>
      <vt:lpstr>Римский скульптурный портрет </vt:lpstr>
      <vt:lpstr>базилика Максенция-Константина (306-312)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древнего Рима</dc:title>
  <dc:creator>Пользователь Windows</dc:creator>
  <cp:lastModifiedBy>Пользователь Windows</cp:lastModifiedBy>
  <cp:revision>7</cp:revision>
  <dcterms:created xsi:type="dcterms:W3CDTF">2014-12-09T18:10:58Z</dcterms:created>
  <dcterms:modified xsi:type="dcterms:W3CDTF">2014-12-09T18:50:45Z</dcterms:modified>
</cp:coreProperties>
</file>