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94673" autoAdjust="0"/>
  </p:normalViewPr>
  <p:slideViewPr>
    <p:cSldViewPr>
      <p:cViewPr varScale="1">
        <p:scale>
          <a:sx n="87" d="100"/>
          <a:sy n="8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42BC-8BBA-4236-B5CB-12A22578F188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3623-AE96-4C3C-8C5A-ABD8A6A9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3623-AE96-4C3C-8C5A-ABD8A6A9A7D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15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35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27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3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9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6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E106-0878-4FB0-9DE9-06A37F471333}" type="datetimeFigureOut">
              <a:rPr lang="ru-RU" smtClean="0"/>
              <a:pPr/>
              <a:t>28.03.2014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FF5B-0924-4311-958F-B1B1BC853E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ehint://type=image&amp;src=/data/slideshow/5.jpg&amp;scale=0.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7639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152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000108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  презентации – </a:t>
            </a:r>
            <a:br>
              <a:rPr lang="ru-RU" dirty="0" smtClean="0"/>
            </a:br>
            <a:r>
              <a:rPr lang="ru-RU" dirty="0" smtClean="0"/>
              <a:t>учитель музыки Беляева Т.С.</a:t>
            </a:r>
            <a:br>
              <a:rPr lang="ru-RU" dirty="0" smtClean="0"/>
            </a:br>
            <a:r>
              <a:rPr lang="ru-RU" dirty="0" smtClean="0"/>
              <a:t>ГОУ СОШ №588</a:t>
            </a:r>
            <a:br>
              <a:rPr lang="ru-RU" dirty="0" smtClean="0"/>
            </a:br>
            <a:r>
              <a:rPr lang="ru-RU" dirty="0" smtClean="0"/>
              <a:t>Колпинского района</a:t>
            </a:r>
            <a:br>
              <a:rPr lang="ru-RU" dirty="0" smtClean="0"/>
            </a:br>
            <a:r>
              <a:rPr lang="ru-RU" dirty="0" smtClean="0"/>
              <a:t>г. Санкт-Петербурга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JAK_0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286124"/>
            <a:ext cx="2199802" cy="3286124"/>
          </a:xfrm>
          <a:prstGeom prst="ellips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 spd="med" advClick="0" advTm="553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Вокальная музыка. Романс.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57298"/>
            <a:ext cx="3952875" cy="5248275"/>
          </a:xfrm>
          <a:prstGeom prst="rect">
            <a:avLst/>
          </a:prstGeom>
          <a:noFill/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6578" y="5072074"/>
            <a:ext cx="259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Е. Варламов</a:t>
            </a:r>
          </a:p>
          <a:p>
            <a:r>
              <a:rPr lang="ru-RU" dirty="0" smtClean="0"/>
              <a:t>«Вдоль по улице </a:t>
            </a:r>
          </a:p>
          <a:p>
            <a:r>
              <a:rPr lang="ru-RU" dirty="0" smtClean="0"/>
              <a:t>метелица метёт»</a:t>
            </a:r>
            <a:endParaRPr lang="ru-RU" dirty="0"/>
          </a:p>
        </p:txBody>
      </p:sp>
    </p:spTree>
  </p:cSld>
  <p:clrMapOvr>
    <a:masterClrMapping/>
  </p:clrMapOvr>
  <p:transition spd="med" advClick="0" advTm="42027"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3865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Романс – это небольшое по размеру камерно-вокальное произведение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028950" y="1696244"/>
            <a:ext cx="3086100" cy="4333875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88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r>
              <a:rPr lang="ru-RU" sz="2800" dirty="0" smtClean="0"/>
              <a:t>Родиной романса является </a:t>
            </a:r>
            <a:r>
              <a:rPr lang="ru-RU" sz="2800" dirty="0" smtClean="0">
                <a:solidFill>
                  <a:srgbClr val="FFC000"/>
                </a:solidFill>
                <a:hlinkClick r:id="rId4"/>
              </a:rPr>
              <a:t>Испания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Песни певцов – трубадуров исполнялись на родном романском языке. Отсюда и пошло название «романсы».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547664" y="1988840"/>
            <a:ext cx="6067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132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Основной признак романса – более детальная связь слова и музыки</a:t>
            </a:r>
            <a:endParaRPr lang="ru-RU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63688" y="1700808"/>
            <a:ext cx="5349777" cy="410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2100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 В конце XVIII – начале XIX века жанр романса стал одним из выдающихся явлений отечественной музыкальной культуры. Ранние образцы русского романса тесно связаны с народной песней.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786050" y="1928802"/>
            <a:ext cx="337895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3480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Благодаря своей задушевной искренности и мелодической красоте лучшие произведения А.А. </a:t>
            </a:r>
            <a:r>
              <a:rPr lang="ru-RU" sz="2000" dirty="0" err="1" smtClean="0"/>
              <a:t>Алябьева</a:t>
            </a:r>
            <a:r>
              <a:rPr lang="ru-RU" sz="2000" dirty="0" smtClean="0"/>
              <a:t>, </a:t>
            </a:r>
            <a:r>
              <a:rPr lang="ru-RU" sz="1800" dirty="0" smtClean="0"/>
              <a:t>А.Е. Варламова</a:t>
            </a:r>
            <a:r>
              <a:rPr lang="ru-RU" sz="2000" dirty="0" smtClean="0"/>
              <a:t>, А.Л. Гурилева, П.П. Булахова, А.И. Дюбюка распевались по всей России. Эти романсы мы называем массовыми бытовыми или любительскими.</a:t>
            </a: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33873"/>
            <a:ext cx="3241628" cy="4429156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429652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Click="0" advTm="2701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 Камерный или концертный романс писался профессиональными композиторами, предназначался для исполнения профессиональными певцами в концертных залах. Это были высокохудожественные образцы вокального творчества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55110"/>
            <a:ext cx="2304256" cy="337409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8985" y="1844824"/>
            <a:ext cx="2531368" cy="33843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366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настоящее время под термином «русский романс» подразумевается все многообразие камерных вокальных форм с инструментальным сопровождением.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928926" y="2285992"/>
            <a:ext cx="2933700" cy="4210050"/>
          </a:xfrm>
          <a:prstGeom prst="rect">
            <a:avLst/>
          </a:prstGeom>
          <a:noFill/>
          <a:ln w="76200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1231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4.1|0.9|2.8|4.3|2.1|1.6|1.6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109</Words>
  <Application>Microsoft Office PowerPoint</Application>
  <PresentationFormat>Экран (4:3)</PresentationFormat>
  <Paragraphs>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Вокальная музыка. Романс.</vt:lpstr>
      <vt:lpstr>Романс – это небольшое по размеру камерно-вокальное произведение</vt:lpstr>
      <vt:lpstr> Родиной романса является Испания Песни певцов – трубадуров исполнялись на родном романском языке. Отсюда и пошло название «романсы».</vt:lpstr>
      <vt:lpstr>Основной признак романса – более детальная связь слова и музыки</vt:lpstr>
      <vt:lpstr> В конце XVIII – начале XIX века жанр романса стал одним из выдающихся явлений отечественной музыкальной культуры. Ранние образцы русского романса тесно связаны с народной песней.</vt:lpstr>
      <vt:lpstr>Благодаря своей задушевной искренности и мелодической красоте лучшие произведения А.А. Алябьева, А.Е. Варламова, А.Л. Гурилева, П.П. Булахова, А.И. Дюбюка распевались по всей России. Эти романсы мы называем массовыми бытовыми или любительскими.</vt:lpstr>
      <vt:lpstr> Камерный или концертный романс писался профессиональными композиторами, предназначался для исполнения профессиональными певцами в концертных залах. Это были высокохудожественные образцы вокального творчества</vt:lpstr>
      <vt:lpstr>В настоящее время под термином «русский романс» подразумевается все многообразие камерных вокальных форм с инструментальным сопровождением.  </vt:lpstr>
      <vt:lpstr>Автор  презентации –  учитель музыки Беляева Т.С. ГОУ СОШ №588 Колпинского района г. Санкт-Петербурга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Jakov</dc:creator>
  <cp:lastModifiedBy>Учитель</cp:lastModifiedBy>
  <cp:revision>94</cp:revision>
  <dcterms:created xsi:type="dcterms:W3CDTF">2008-12-07T13:45:54Z</dcterms:created>
  <dcterms:modified xsi:type="dcterms:W3CDTF">2014-03-28T10:18:46Z</dcterms:modified>
</cp:coreProperties>
</file>