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Художественная культура Японии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064896" cy="4320480"/>
          </a:xfrm>
        </p:spPr>
        <p:txBody>
          <a:bodyPr/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ЦЕЛЬ:</a:t>
            </a:r>
            <a:br>
              <a:rPr lang="ru-RU" sz="2400" dirty="0" smtClean="0"/>
            </a:br>
            <a:r>
              <a:rPr lang="ru-RU" sz="2400" dirty="0" smtClean="0"/>
              <a:t>1.Познакомить учащихся с художественной культурой Японии как проявления гармонии с природой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ЗАДАЧИ:</a:t>
            </a:r>
            <a:br>
              <a:rPr lang="ru-RU" sz="2400" dirty="0" smtClean="0"/>
            </a:br>
            <a:r>
              <a:rPr lang="ru-RU" sz="2400" dirty="0" smtClean="0"/>
              <a:t>1.Узнать традиционные эстетические ценности японского народа</a:t>
            </a:r>
            <a:br>
              <a:rPr lang="ru-RU" sz="2400" dirty="0" smtClean="0"/>
            </a:br>
            <a:r>
              <a:rPr lang="ru-RU" sz="2400" dirty="0" smtClean="0"/>
              <a:t>2.Создать условия для  самостоятельной деятельности по исследованию проявления гармонии с природой  в японском искусстве</a:t>
            </a:r>
            <a:br>
              <a:rPr lang="ru-RU" sz="2400" dirty="0" smtClean="0"/>
            </a:br>
            <a:r>
              <a:rPr lang="ru-RU" sz="2400" dirty="0" smtClean="0"/>
              <a:t>3.Создать ситуацию  личностного развития для самовыражения учащихся к особенностям японского искусства 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07288" cy="72008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i="1" dirty="0" smtClean="0"/>
              <a:t>Задание: </a:t>
            </a:r>
            <a:br>
              <a:rPr lang="ru-RU" sz="2000" b="1" i="1" dirty="0" smtClean="0"/>
            </a:br>
            <a:r>
              <a:rPr lang="ru-RU" sz="2000" b="1" i="1" dirty="0" smtClean="0"/>
              <a:t>-Записать в тетрадь: номера иллюстраций, отражающие ваше представление о Японии, обосновать ваш выбор</a:t>
            </a:r>
            <a:endParaRPr lang="ru-RU" sz="1200" dirty="0"/>
          </a:p>
        </p:txBody>
      </p:sp>
      <p:pic>
        <p:nvPicPr>
          <p:cNvPr id="1026" name="Picture 2" descr="C:\Documents and Settings\User6\Desktop\мхк\0_118f_4f1459d2_ori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239090"/>
            <a:ext cx="3059832" cy="2294874"/>
          </a:xfrm>
          <a:prstGeom prst="rect">
            <a:avLst/>
          </a:prstGeom>
          <a:noFill/>
        </p:spPr>
      </p:pic>
      <p:pic>
        <p:nvPicPr>
          <p:cNvPr id="1030" name="Picture 6" descr="C:\Documents and Settings\User6\Desktop\мхк\1661489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556792"/>
            <a:ext cx="3264363" cy="2448272"/>
          </a:xfrm>
          <a:prstGeom prst="rect">
            <a:avLst/>
          </a:prstGeom>
          <a:noFill/>
        </p:spPr>
      </p:pic>
      <p:pic>
        <p:nvPicPr>
          <p:cNvPr id="1031" name="Picture 7" descr="C:\Documents and Settings\User6\Desktop\мхк\7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365104"/>
            <a:ext cx="2643265" cy="2348880"/>
          </a:xfrm>
          <a:prstGeom prst="rect">
            <a:avLst/>
          </a:prstGeom>
          <a:noFill/>
        </p:spPr>
      </p:pic>
      <p:pic>
        <p:nvPicPr>
          <p:cNvPr id="1032" name="Picture 8" descr="C:\Documents and Settings\User6\Desktop\58533373_1272802360_kabuki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3573017"/>
            <a:ext cx="2232248" cy="3188926"/>
          </a:xfrm>
          <a:prstGeom prst="rect">
            <a:avLst/>
          </a:prstGeom>
          <a:noFill/>
        </p:spPr>
      </p:pic>
      <p:pic>
        <p:nvPicPr>
          <p:cNvPr id="1033" name="Picture 9" descr="C:\Documents and Settings\User6\Desktop\мхк\77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99792" y="1124744"/>
            <a:ext cx="3065620" cy="2295897"/>
          </a:xfrm>
          <a:prstGeom prst="rect">
            <a:avLst/>
          </a:prstGeom>
          <a:noFill/>
        </p:spPr>
      </p:pic>
      <p:pic>
        <p:nvPicPr>
          <p:cNvPr id="1034" name="Picture 10" descr="C:\Documents and Settings\User6\Desktop\мхк\india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7544" y="1412776"/>
            <a:ext cx="2088232" cy="2772461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51520" y="371703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699792" y="8367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012160" y="9807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4653136"/>
            <a:ext cx="486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843808" y="364502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580112" y="400506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Задание 2</a:t>
            </a:r>
            <a:br>
              <a:rPr lang="ru-RU" sz="2400" dirty="0" smtClean="0"/>
            </a:br>
            <a:r>
              <a:rPr lang="ru-RU" sz="2400" dirty="0" smtClean="0"/>
              <a:t>Прочитай текст учебника  и найди доказательства связи  гармонии с природой 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endParaRPr lang="ru-RU" dirty="0" smtClean="0"/>
          </a:p>
          <a:p>
            <a:pPr fontAlgn="t"/>
            <a:r>
              <a:rPr lang="ru-RU" sz="2800" dirty="0" smtClean="0"/>
              <a:t>                        Заполни таблицу</a:t>
            </a:r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479697"/>
              </p:ext>
            </p:extLst>
          </p:nvPr>
        </p:nvGraphicFramePr>
        <p:xfrm>
          <a:off x="1475656" y="3140968"/>
          <a:ext cx="6076949" cy="1049777"/>
        </p:xfrm>
        <a:graphic>
          <a:graphicData uri="http://schemas.openxmlformats.org/drawingml/2006/table">
            <a:tbl>
              <a:tblPr/>
              <a:tblGrid>
                <a:gridCol w="1008112"/>
                <a:gridCol w="1008112"/>
                <a:gridCol w="1008112"/>
                <a:gridCol w="1004318"/>
                <a:gridCol w="990496"/>
                <a:gridCol w="1057799"/>
              </a:tblGrid>
              <a:tr h="10497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Относительно повседневной жизни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Относительно сил природы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Относительно архитектуры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Относительно изобразительного искусства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Относительно театра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Относительно…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75656" y="4221088"/>
          <a:ext cx="6076949" cy="1080120"/>
        </p:xfrm>
        <a:graphic>
          <a:graphicData uri="http://schemas.openxmlformats.org/drawingml/2006/table">
            <a:tbl>
              <a:tblPr/>
              <a:tblGrid>
                <a:gridCol w="1008112"/>
                <a:gridCol w="1008112"/>
                <a:gridCol w="1008112"/>
                <a:gridCol w="1004318"/>
                <a:gridCol w="990496"/>
                <a:gridCol w="1057799"/>
              </a:tblGrid>
              <a:tr h="10801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Задание 3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89120"/>
          </a:xfrm>
        </p:spPr>
        <p:txBody>
          <a:bodyPr/>
          <a:lstStyle/>
          <a:p>
            <a:r>
              <a:rPr lang="ru-RU" sz="4400" dirty="0" smtClean="0"/>
              <a:t>1.Сформулируй и запиши в тетрадь свою точку зрения на связь гармонии и природы </a:t>
            </a:r>
            <a:r>
              <a:rPr lang="ru-RU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700808"/>
            <a:ext cx="8305800" cy="43204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Домашнее задание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1</a:t>
            </a:r>
            <a:r>
              <a:rPr lang="ru-RU" dirty="0" smtClean="0"/>
              <a:t>.Подготовить сообщение, написать эссе  или сделать презентацию о традициях в японской культуре 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39978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281</TotalTime>
  <Words>45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  Художественная культура Японии</vt:lpstr>
      <vt:lpstr>   ЦЕЛЬ: 1.Познакомить учащихся с художественной культурой Японии как проявления гармонии с природой  ЗАДАЧИ: 1.Узнать традиционные эстетические ценности японского народа 2.Создать условия для  самостоятельной деятельности по исследованию проявления гармонии с природой  в японском искусстве 3.Создать ситуацию  личностного развития для самовыражения учащихся к особенностям японского искусства </vt:lpstr>
      <vt:lpstr>    Задание:  -Записать в тетрадь: номера иллюстраций, отражающие ваше представление о Японии, обосновать ваш выбор</vt:lpstr>
      <vt:lpstr>Задание 2 Прочитай текст учебника  и найди доказательства связи  гармонии с природой .</vt:lpstr>
      <vt:lpstr>Задание 3  </vt:lpstr>
      <vt:lpstr>Домашнее задание: 1.Подготовить сообщение, написать эссе  или сделать презентацию о традициях в японской культуре 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Художественная культура Японии</dc:title>
  <cp:lastModifiedBy>Сергей</cp:lastModifiedBy>
  <cp:revision>48</cp:revision>
  <dcterms:modified xsi:type="dcterms:W3CDTF">2014-11-05T17:14:28Z</dcterms:modified>
</cp:coreProperties>
</file>