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9" r:id="rId4"/>
    <p:sldId id="261" r:id="rId5"/>
    <p:sldId id="259" r:id="rId6"/>
    <p:sldId id="263" r:id="rId7"/>
    <p:sldId id="273" r:id="rId8"/>
    <p:sldId id="264" r:id="rId9"/>
    <p:sldId id="274" r:id="rId10"/>
    <p:sldId id="265" r:id="rId11"/>
    <p:sldId id="276" r:id="rId12"/>
    <p:sldId id="266" r:id="rId13"/>
    <p:sldId id="275" r:id="rId14"/>
    <p:sldId id="267" r:id="rId15"/>
    <p:sldId id="277" r:id="rId16"/>
    <p:sldId id="268" r:id="rId17"/>
    <p:sldId id="27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68" autoAdjust="0"/>
    <p:restoredTop sz="94660"/>
  </p:normalViewPr>
  <p:slideViewPr>
    <p:cSldViewPr>
      <p:cViewPr varScale="1">
        <p:scale>
          <a:sx n="103" d="100"/>
          <a:sy n="103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27F25E-E39D-4DF9-A90C-8B8274F8677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89A8B9-6127-4AFB-904F-7117CF18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вестник № 2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488832" cy="50405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«Современные педагогические  технологии в рамках подготовки ФГОС  второго поколения»</a:t>
            </a:r>
          </a:p>
          <a:p>
            <a:pPr algn="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Методическое  объединение 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естественно-математического  цикла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 МКОУ   СОШ № 7  с.Кутана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2012-2013 </a:t>
            </a:r>
            <a:r>
              <a:rPr lang="ru-RU" b="1" i="1" dirty="0" err="1" smtClean="0">
                <a:solidFill>
                  <a:schemeClr val="tx1"/>
                </a:solidFill>
              </a:rPr>
              <a:t>уч.год</a:t>
            </a:r>
            <a:r>
              <a:rPr lang="ru-RU" b="1" i="1" dirty="0" smtClean="0">
                <a:solidFill>
                  <a:schemeClr val="tx1"/>
                </a:solidFill>
              </a:rPr>
              <a:t>  </a:t>
            </a:r>
          </a:p>
          <a:p>
            <a:pPr algn="r"/>
            <a:endParaRPr lang="ru-RU" i="1" dirty="0" smtClean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Макарова Н.Д. учитель  математики</a:t>
            </a:r>
          </a:p>
        </p:txBody>
      </p:sp>
      <p:pic>
        <p:nvPicPr>
          <p:cNvPr id="4" name="Рисунок 3" descr="\\FILESERVERDC\afsedu\Для_Димы\1111\наша новая школа3333333333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 методы в обучении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Макарова Т.М.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класс «Формы клеток и их значение»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556792"/>
            <a:ext cx="3856856" cy="49171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Дает возможность учащимся самостоятельно пополнять свои знания, глубоко вникать в изучаемую проблему и предполагать пути ее решения, что важно при формировании мировоззрения.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исследовательских навыков в процессе обучения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ина\Documents\фото 1 сент\SNV3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006080" cy="4008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DSC00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4392488" cy="3096344"/>
          </a:xfrm>
          <a:prstGeom prst="rect">
            <a:avLst/>
          </a:prstGeom>
          <a:noFill/>
        </p:spPr>
      </p:pic>
      <p:pic>
        <p:nvPicPr>
          <p:cNvPr id="2051" name="Picture 3" descr="C:\Users\Нина\Desktop\DSC0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744416" cy="2880320"/>
          </a:xfrm>
          <a:prstGeom prst="rect">
            <a:avLst/>
          </a:prstGeom>
          <a:noFill/>
        </p:spPr>
      </p:pic>
      <p:pic>
        <p:nvPicPr>
          <p:cNvPr id="2052" name="Picture 4" descr="C:\Users\Нина\Desktop\DSC0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технологии Соловьева И.И.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класс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Артдизайн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628800"/>
            <a:ext cx="4248472" cy="4845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 данной методике дает возможность развивать индивидуальные творческие способности учащихся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активной самостоятельной деятельности учащихся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g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870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на\Desktop\DSC0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3528392" cy="2736304"/>
          </a:xfrm>
          <a:prstGeom prst="rect">
            <a:avLst/>
          </a:prstGeom>
          <a:noFill/>
        </p:spPr>
      </p:pic>
      <p:pic>
        <p:nvPicPr>
          <p:cNvPr id="1029" name="Picture 5" descr="C:\Users\Нина\Documents\Новая папка (неделя мо)\DSC00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2808312" cy="309634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технология (дидактическая игра).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Мартынова Г.Н.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«Умножение  дробей»  6 класс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700808"/>
            <a:ext cx="4216896" cy="4701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Освоение новых знаний на основе применения знаний, умений и навыков на практике, в сотрудничестве</a:t>
            </a:r>
          </a:p>
          <a:p>
            <a:r>
              <a:rPr lang="ru-RU" dirty="0" smtClean="0"/>
              <a:t>Расширение кругозора, развитие познавательной деятельности, формирование определенных умений и навыков, необходимых в практической деятельности, развитие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 и навыков.</a:t>
            </a:r>
            <a:endParaRPr lang="ru-RU" dirty="0"/>
          </a:p>
        </p:txBody>
      </p:sp>
      <p:pic>
        <p:nvPicPr>
          <p:cNvPr id="1026" name="Picture 2" descr="C:\Users\Нина\Desktop\PICT1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16835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– игра 6 класс «Пиццерия»</a:t>
            </a:r>
            <a:endParaRPr lang="ru-RU" dirty="0"/>
          </a:p>
        </p:txBody>
      </p:sp>
      <p:pic>
        <p:nvPicPr>
          <p:cNvPr id="3074" name="Picture 2" descr="C:\Users\Нина\Desktop\DSC0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224469" cy="3168352"/>
          </a:xfrm>
          <a:prstGeom prst="rect">
            <a:avLst/>
          </a:prstGeom>
          <a:noFill/>
        </p:spPr>
      </p:pic>
      <p:pic>
        <p:nvPicPr>
          <p:cNvPr id="3075" name="Picture 3" descr="C:\Users\Нина\Desktop\DSC0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метод обучения математике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Макарова Н.Д.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9класс «Подготовка к ГИА в новой форме»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700808"/>
            <a:ext cx="4680520" cy="47731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овладение навыками применения имеющихся знаний к конкретной ситуации, для решения проблем, имеющих практическое значение.</a:t>
            </a:r>
          </a:p>
          <a:p>
            <a:r>
              <a:rPr lang="ru-RU" b="1" i="1" dirty="0" smtClean="0"/>
              <a:t> кейс технологии сегодня противопоставляются таким видам работы, как повторение за учителем, ответы на вопросы учителя, пересказ текста и т.п. Кейсы отличаются от обычных образовательных задач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Нина\Desktop\Новая папка\фото мама\Копия SDC1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71915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на\Desktop\DSC007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5040560" cy="3888432"/>
          </a:xfrm>
          <a:prstGeom prst="rect">
            <a:avLst/>
          </a:prstGeom>
          <a:noFill/>
        </p:spPr>
      </p:pic>
      <p:pic>
        <p:nvPicPr>
          <p:cNvPr id="4099" name="Picture 3" descr="C:\Users\Нина\Desktop\DSC0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8828"/>
            <a:ext cx="3384376" cy="2286184"/>
          </a:xfrm>
          <a:prstGeom prst="rect">
            <a:avLst/>
          </a:prstGeom>
          <a:noFill/>
        </p:spPr>
      </p:pic>
      <p:pic>
        <p:nvPicPr>
          <p:cNvPr id="4100" name="Picture 4" descr="C:\Users\Нина\Desktop\DSC00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9523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Педагогические (образовательные) технологии обеспечивают внедрение основных направлений педагогической стратегии: </a:t>
            </a:r>
            <a:r>
              <a:rPr lang="ru-RU" dirty="0" err="1" smtClean="0"/>
              <a:t>гуманизации</a:t>
            </a:r>
            <a:r>
              <a:rPr lang="ru-RU" dirty="0" smtClean="0"/>
              <a:t>, </a:t>
            </a:r>
            <a:r>
              <a:rPr lang="ru-RU" dirty="0" err="1" smtClean="0"/>
              <a:t>гуманитаризации</a:t>
            </a:r>
            <a:r>
              <a:rPr lang="ru-RU" dirty="0" smtClean="0"/>
              <a:t> образования и личностно-ориентированного подхода;</a:t>
            </a:r>
          </a:p>
          <a:p>
            <a:pPr lvl="0"/>
            <a:r>
              <a:rPr lang="ru-RU" dirty="0" smtClean="0"/>
              <a:t>Использование данных технологий позволяют равномерно во время урока распределять различные виды заданий, чередовать мыслительную деятельность с </a:t>
            </a:r>
            <a:r>
              <a:rPr lang="ru-RU" dirty="0" err="1" smtClean="0"/>
              <a:t>физминутками</a:t>
            </a:r>
            <a:r>
              <a:rPr lang="ru-RU" dirty="0" smtClean="0"/>
              <a:t>, определять время подачи сложного учебного материала, выделять время на проведение самостоятельных работ, нормативно применять ТСО, что дает положительные результаты в обучении.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Модернизация процесса обучения неуклонно приводит каждого педагога к пониманию того, что необходимо искать такие педагогические технологии, которые бы смогли заинтересовать обучающихся и мотивировать их на изучение предмета.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r>
              <a:rPr lang="ru-RU" b="1" dirty="0" smtClean="0"/>
              <a:t>В  концепции общего среднего образования  </a:t>
            </a:r>
            <a:r>
              <a:rPr lang="ru-RU" dirty="0" smtClean="0"/>
              <a:t>: «Общеобразовательная школа должна формировать целостную систему универсальных знаний, умений, навыков, а также опыт самостоятельной деятельности и личной ответственности обучающихся, то есть ключевые компетенции, определяющие современное качество содержания образования». 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ФГОС второго поколения</a:t>
            </a:r>
            <a:r>
              <a:rPr lang="ru-RU" dirty="0" smtClean="0"/>
              <a:t> -речь идет о новых формах организации обучения, </a:t>
            </a:r>
            <a:r>
              <a:rPr lang="ru-RU" dirty="0" smtClean="0"/>
              <a:t>современных образовательных </a:t>
            </a:r>
            <a:r>
              <a:rPr lang="ru-RU" dirty="0" smtClean="0"/>
              <a:t>технологиях, новой открытой информационно-образовательной среде, далеко выходящей за границы школы.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Педагогические технологии ориентированы: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 </a:t>
            </a:r>
            <a:r>
              <a:rPr lang="ru-RU" b="1" dirty="0"/>
              <a:t>формирование положительной мотивации к учебному труду,</a:t>
            </a:r>
          </a:p>
          <a:p>
            <a:r>
              <a:rPr lang="ru-RU" b="1" dirty="0" smtClean="0"/>
              <a:t>интенсификацию </a:t>
            </a:r>
            <a:r>
              <a:rPr lang="ru-RU" b="1" dirty="0"/>
              <a:t>коммуникативной среды,</a:t>
            </a:r>
          </a:p>
          <a:p>
            <a:r>
              <a:rPr lang="ru-RU" b="1" dirty="0" smtClean="0"/>
              <a:t>развитие </a:t>
            </a:r>
            <a:r>
              <a:rPr lang="ru-RU" b="1" dirty="0"/>
              <a:t>личности, способной к учебной и исследовательской деятельности, дальнейшему продолжению образования, профессиональному выбору,</a:t>
            </a:r>
          </a:p>
          <a:p>
            <a:r>
              <a:rPr lang="ru-RU" b="1" dirty="0"/>
              <a:t> </a:t>
            </a:r>
            <a:r>
              <a:rPr lang="ru-RU" b="1" dirty="0" smtClean="0"/>
              <a:t>охрану </a:t>
            </a:r>
            <a:r>
              <a:rPr lang="ru-RU" b="1" dirty="0"/>
              <a:t>здоровья учащихся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актуальные для российской школы вопросы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сделать так, чтобы наши ученики не из-под палки, а  самостоятельно могли открывать новые знания, оценивать свой труд и, в конечном итоге, показывать  высокие результаты по предмету?</a:t>
            </a:r>
          </a:p>
          <a:p>
            <a:r>
              <a:rPr lang="ru-RU" dirty="0" smtClean="0"/>
              <a:t>Как сделать так, чтобы каждому обучающемуся было комфортно, интересно и вместе с тем понятно на уроке или на любом другом внеклассном  мероприятии? </a:t>
            </a:r>
          </a:p>
          <a:p>
            <a:r>
              <a:rPr lang="ru-RU" dirty="0" smtClean="0"/>
              <a:t> Как подобрать тот или иной метод к любому этапу урока, чтобы добиться максимального результата?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Личностно-ориентированная технология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Герасимова М.А.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химии «Неполярная ковалентная связь» 8 класс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1772816"/>
            <a:ext cx="4752528" cy="42690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ставят в центр всей школьной образовательной системы личность ребенка, обеспечение комфортных, бесконфликтных и безопасных условий ее развития, реализации ее природного потенциала.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Личность ребенка в этой технологии нс только субъект, но субъект приоритетный; она является целью образовательной системы, а не средством достижения какой-либо отвлеченной цели (что имеет место в авторитарных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дидактоцентрических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технологиях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060848"/>
            <a:ext cx="24482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CIMG12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60648"/>
            <a:ext cx="4190593" cy="3240360"/>
          </a:xfrm>
          <a:prstGeom prst="rect">
            <a:avLst/>
          </a:prstGeom>
          <a:noFill/>
        </p:spPr>
      </p:pic>
      <p:pic>
        <p:nvPicPr>
          <p:cNvPr id="1027" name="Picture 3" descr="C:\Users\Нина\Desktop\новый год 2013\CIMG1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3528392" cy="3096344"/>
          </a:xfrm>
          <a:prstGeom prst="rect">
            <a:avLst/>
          </a:prstGeom>
          <a:noFill/>
        </p:spPr>
      </p:pic>
      <p:pic>
        <p:nvPicPr>
          <p:cNvPr id="5122" name="Picture 2" descr="C:\Users\Нина\Desktop\DSC00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406400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Интерактивные технологии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Федорова Т.П.урок  физики 8 класс «Удельная  теплота топлива»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484784"/>
            <a:ext cx="4320480" cy="4989168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700808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умений работать с информацией,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учащихся,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подготовка личности «информированного общества»,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исследовательских умений,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умений принимать оптимальные решения. </a:t>
            </a:r>
            <a:endParaRPr lang="ru-RU" sz="2400" dirty="0"/>
          </a:p>
        </p:txBody>
      </p:sp>
      <p:pic>
        <p:nvPicPr>
          <p:cNvPr id="1026" name="Picture 2" descr="C:\Users\Нина\Desktop\DSCN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14854"/>
            <a:ext cx="2736304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 физики 8 класс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«Удельная  теплота топлива» 2012 год</a:t>
            </a:r>
            <a:endParaRPr lang="ru-RU" dirty="0"/>
          </a:p>
        </p:txBody>
      </p:sp>
      <p:pic>
        <p:nvPicPr>
          <p:cNvPr id="1026" name="Picture 2" descr="C:\Users\Нина\Desktop\DSC007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48472" cy="3384376"/>
          </a:xfrm>
          <a:prstGeom prst="rect">
            <a:avLst/>
          </a:prstGeom>
          <a:noFill/>
        </p:spPr>
      </p:pic>
      <p:pic>
        <p:nvPicPr>
          <p:cNvPr id="1027" name="Picture 3" descr="C:\Users\Нина\Desktop\DSC0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442404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523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Методический вестник № 2 2013 год</vt:lpstr>
      <vt:lpstr> </vt:lpstr>
      <vt:lpstr>Слайд 3</vt:lpstr>
      <vt:lpstr>Педагогические технологии ориентированы:</vt:lpstr>
      <vt:lpstr>актуальные для российской школы вопросы </vt:lpstr>
      <vt:lpstr>Личностно-ориентированная технология учитель химии Герасимова М.А. урок химии «Неполярная ковалентная связь» 8 класс</vt:lpstr>
      <vt:lpstr>Слайд 7</vt:lpstr>
      <vt:lpstr>Интерактивные технологии учитель физики Федорова Т.П.урок  физики 8 класс «Удельная  теплота топлива»</vt:lpstr>
      <vt:lpstr>урок  физики 8 класс  «Удельная  теплота топлива» 2012 год</vt:lpstr>
      <vt:lpstr>Исследовательские методы в обучении учитель биологии Макарова Т.М.  6 класс «Формы клеток и их значение»</vt:lpstr>
      <vt:lpstr>Слайд 11</vt:lpstr>
      <vt:lpstr>Проектные методы обучения  учитель технологии Соловьева И.И. 4 класс «Артдизайн»</vt:lpstr>
      <vt:lpstr>Слайд 13</vt:lpstr>
      <vt:lpstr>Игровая технология (дидактическая игра).  учитель математики Мартынова Г.Н. «Умножение  дробей»  6 класс</vt:lpstr>
      <vt:lpstr>Урок – игра 6 класс «Пиццерия»</vt:lpstr>
      <vt:lpstr>Кейс метод обучения математике учитель Макарова Н.Д. 9класс «Подготовка к ГИА в новой форме»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НОВОЙ ШКОЛЕ – НОВЫЕ СРЕДСТВА ОБУЧЕНИЯ</dc:title>
  <dc:creator>Нина</dc:creator>
  <cp:lastModifiedBy>Нина Дмитриевна</cp:lastModifiedBy>
  <cp:revision>39</cp:revision>
  <dcterms:created xsi:type="dcterms:W3CDTF">2013-02-25T08:33:28Z</dcterms:created>
  <dcterms:modified xsi:type="dcterms:W3CDTF">2013-06-26T23:45:02Z</dcterms:modified>
</cp:coreProperties>
</file>