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08AA-6C8E-43A7-8DB7-69751CCCCF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C85F-DC09-4555-8B18-A26F21852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65108-2347-4593-817D-1E677D1BF1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3B666-C63C-4560-B653-1223FE4E5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91BC4-8F36-481E-9E1E-C7963E1DF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DF0AF-9FF5-47CD-9DD5-874121D46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7157-8D36-4631-B4BA-EC11D6089C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9E815-0363-411D-81FD-E1A06C469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0F0FD-F682-4A17-9B4F-FDE8514622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EACD-B383-42B3-B739-F355F3AA6F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63207-AEE9-4835-9815-F4C2C509C9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A7F00C-F9CF-4657-AF9E-D1595D9896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33375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Тест по музыке</a:t>
            </a:r>
            <a:endParaRPr lang="ru-RU" sz="4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420938"/>
            <a:ext cx="6400800" cy="3937020"/>
          </a:xfrm>
        </p:spPr>
        <p:txBody>
          <a:bodyPr/>
          <a:lstStyle/>
          <a:p>
            <a:r>
              <a:rPr lang="ru-RU" b="1" dirty="0" smtClean="0"/>
              <a:t>Тема</a:t>
            </a:r>
            <a:r>
              <a:rPr lang="en-US" b="1" dirty="0" smtClean="0"/>
              <a:t> </a:t>
            </a:r>
            <a:r>
              <a:rPr lang="ru-RU" b="1" dirty="0" smtClean="0"/>
              <a:t>«Музыка и литература»</a:t>
            </a:r>
          </a:p>
          <a:p>
            <a:r>
              <a:rPr lang="ru-RU" b="1" dirty="0" smtClean="0"/>
              <a:t>5 класс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Составил учитель музыки</a:t>
            </a:r>
          </a:p>
          <a:p>
            <a:pPr algn="r"/>
            <a:r>
              <a:rPr lang="ru-RU" sz="2400" dirty="0" smtClean="0"/>
              <a:t>МОУ </a:t>
            </a:r>
            <a:r>
              <a:rPr lang="ru-RU" sz="2400" dirty="0" smtClean="0"/>
              <a:t>–</a:t>
            </a:r>
            <a:r>
              <a:rPr lang="ru-RU" sz="2400" dirty="0" err="1" smtClean="0"/>
              <a:t>сош</a:t>
            </a:r>
            <a:r>
              <a:rPr lang="ru-RU" sz="2400" dirty="0" smtClean="0"/>
              <a:t> с. Рекорд </a:t>
            </a:r>
            <a:r>
              <a:rPr lang="ru-RU" sz="2400" dirty="0" err="1" smtClean="0"/>
              <a:t>Краснокутского</a:t>
            </a:r>
            <a:r>
              <a:rPr lang="ru-RU" sz="2400" dirty="0" smtClean="0"/>
              <a:t> района Саратовской области</a:t>
            </a:r>
            <a:endParaRPr lang="ru-RU" sz="2400" dirty="0" smtClean="0"/>
          </a:p>
          <a:p>
            <a:pPr algn="r"/>
            <a:r>
              <a:rPr lang="ru-RU" sz="2400" dirty="0" err="1" smtClean="0"/>
              <a:t>Еркаева</a:t>
            </a:r>
            <a:r>
              <a:rPr lang="ru-RU" sz="2400" dirty="0" smtClean="0"/>
              <a:t> Марина Николаевна</a:t>
            </a:r>
            <a:endParaRPr lang="ru-RU" sz="2400" dirty="0"/>
          </a:p>
        </p:txBody>
      </p:sp>
      <p:pic>
        <p:nvPicPr>
          <p:cNvPr id="2052" name="Picture 4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714488"/>
            <a:ext cx="5095875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5429256" y="4500570"/>
            <a:ext cx="128588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/>
              <a:t>4. Как звали греческого бога – покровителя искусств: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4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000100" y="1643050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Зевс</a:t>
            </a: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785918" y="3286124"/>
            <a:ext cx="628654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Аполлон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2643142" y="4714884"/>
            <a:ext cx="6072262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Гермес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4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760797"/>
            <a:ext cx="3929090" cy="30972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350043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572132" y="3786190"/>
            <a:ext cx="100013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5</a:t>
            </a:r>
            <a:r>
              <a:rPr lang="ru-RU" sz="2800" b="1" dirty="0" smtClean="0"/>
              <a:t>. К вокальным жанрам относятся: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</a:t>
            </a:r>
            <a:endParaRPr lang="ru-RU" dirty="0"/>
          </a:p>
        </p:txBody>
      </p:sp>
      <p:pic>
        <p:nvPicPr>
          <p:cNvPr id="4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000100" y="1714488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опера, симфония, кантата</a:t>
            </a: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714480" y="3143248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песня, романс, кантата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2571736" y="4857760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романс, балет, песня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4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14818"/>
            <a:ext cx="3596659" cy="25542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9058" y="350043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857884" y="3786190"/>
            <a:ext cx="128588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b="1" dirty="0" smtClean="0"/>
              <a:t>6. Как называется обязательно сольное произведение с инструментальным сопровождением: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</a:t>
            </a:r>
            <a:endParaRPr lang="ru-RU" dirty="0"/>
          </a:p>
        </p:txBody>
      </p:sp>
      <p:pic>
        <p:nvPicPr>
          <p:cNvPr id="5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428728" y="1785926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песня</a:t>
            </a: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928794" y="3286124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романс </a:t>
            </a: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2786050" y="4786322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хорал 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5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7" y="2928934"/>
            <a:ext cx="4786346" cy="39290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4810" y="357187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786446" y="3857628"/>
            <a:ext cx="135732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Algerian" pitchFamily="82" charset="0"/>
              </a:rPr>
              <a:t> </a:t>
            </a:r>
            <a:r>
              <a:rPr lang="en-US" sz="2800" b="1" dirty="0" smtClean="0"/>
              <a:t>1</a:t>
            </a:r>
            <a:r>
              <a:rPr lang="ru-RU" sz="2800" b="1" dirty="0" smtClean="0"/>
              <a:t>. Автор высказывания «Слова иногда нуждаются в музыке, но музыка не нуждается ни в чем»: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             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  <p:pic>
        <p:nvPicPr>
          <p:cNvPr id="3078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714348" y="1785926"/>
            <a:ext cx="557216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А. де Сент-Экзюпери</a:t>
            </a: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3071802" y="4643446"/>
            <a:ext cx="5572164" cy="1000132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en-US" dirty="0" smtClean="0"/>
          </a:p>
          <a:p>
            <a:pPr marL="514350" indent="-514350" algn="ctr"/>
            <a:r>
              <a:rPr lang="ru-RU" b="1" dirty="0" err="1" smtClean="0">
                <a:solidFill>
                  <a:schemeClr val="accent2"/>
                </a:solidFill>
              </a:rPr>
              <a:t>И.Гендеру</a:t>
            </a:r>
            <a:endParaRPr lang="ru-RU" b="1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endParaRPr lang="ru-RU" dirty="0" smtClean="0"/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1928794" y="3143248"/>
            <a:ext cx="5572164" cy="1000132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Э.Григ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7</a:t>
            </a:r>
            <a:r>
              <a:rPr lang="ru-RU" sz="2800" b="1" dirty="0" smtClean="0"/>
              <a:t>. Автора музыки называют: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endParaRPr lang="ru-RU" dirty="0"/>
          </a:p>
        </p:txBody>
      </p:sp>
      <p:pic>
        <p:nvPicPr>
          <p:cNvPr id="5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428728" y="1785926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художник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2071670" y="3214686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писатель</a:t>
            </a: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2928894" y="4786322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композитор </a:t>
            </a:r>
          </a:p>
          <a:p>
            <a:pPr algn="ctr">
              <a:buNone/>
            </a:pPr>
            <a:endParaRPr lang="ru-RU" sz="2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5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7" y="2928934"/>
            <a:ext cx="4786346" cy="39290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4810" y="350043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7"/>
            <a:ext cx="3571868" cy="2928934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500694" y="3571876"/>
            <a:ext cx="1500198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8</a:t>
            </a:r>
            <a:r>
              <a:rPr lang="ru-RU" sz="2800" b="1" dirty="0" smtClean="0"/>
              <a:t>. Литература «дружит» с музыкой в: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5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3929066"/>
            <a:ext cx="3571868" cy="2928934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2857488" y="4214818"/>
            <a:ext cx="6000792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в опере «Руслан и Людмила»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М.И.Глинки        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643042" y="2928934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в концерте №1 П.И.Чайковского</a:t>
            </a: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928662" y="1571612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в симфонии №40 В.А.Моцарта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5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7" y="2928934"/>
            <a:ext cx="4786346" cy="39290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43372" y="37147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7"/>
            <a:ext cx="3571868" cy="2928934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786446" y="3500438"/>
            <a:ext cx="121444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9</a:t>
            </a:r>
            <a:r>
              <a:rPr lang="ru-RU" sz="2800" b="1" dirty="0" smtClean="0"/>
              <a:t>. Одной из особенностей православного богослужения является хоровое пение…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3571868" cy="2928934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357290" y="2857496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с инструментальным сопровождением</a:t>
            </a: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2786050" y="4143380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без сопровождения</a:t>
            </a: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928662" y="1500174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с сопровождением и без сопровождения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5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7" y="2928934"/>
            <a:ext cx="4786346" cy="39290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8" y="350043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7"/>
            <a:ext cx="3571868" cy="2928934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357818" y="3643314"/>
            <a:ext cx="128588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800" b="1" dirty="0" smtClean="0"/>
              <a:t>10</a:t>
            </a:r>
            <a:r>
              <a:rPr lang="ru-RU" sz="2800" b="1" dirty="0" smtClean="0"/>
              <a:t>. Что называют верным спутником человека: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en-US" dirty="0" smtClean="0"/>
              <a:t>           </a:t>
            </a: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</a:t>
            </a:r>
            <a:endParaRPr lang="ru-RU" dirty="0"/>
          </a:p>
        </p:txBody>
      </p:sp>
      <p:pic>
        <p:nvPicPr>
          <p:cNvPr id="4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3929066"/>
            <a:ext cx="3571868" cy="2928934"/>
          </a:xfrm>
          <a:prstGeom prst="rect">
            <a:avLst/>
          </a:prstGeom>
          <a:noFill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214678" y="4429132"/>
            <a:ext cx="5715040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оперу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857356" y="2928934"/>
            <a:ext cx="6215106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песню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500166" y="1571612"/>
            <a:ext cx="5786478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романс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/>
          <a:lstStyle/>
          <a:p>
            <a:r>
              <a:rPr lang="ru-RU" b="1" u="sng" dirty="0" smtClean="0">
                <a:hlinkClick r:id="" action="ppaction://noaction"/>
              </a:rPr>
              <a:t>Правильно</a:t>
            </a:r>
            <a:r>
              <a:rPr lang="ru-RU" b="1" u="sng" dirty="0" smtClean="0"/>
              <a:t> </a:t>
            </a:r>
            <a:endParaRPr lang="ru-RU" b="1" u="sng" dirty="0"/>
          </a:p>
        </p:txBody>
      </p:sp>
      <p:pic>
        <p:nvPicPr>
          <p:cNvPr id="5124" name="Picture 4" descr="5661579ba1e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4000504"/>
            <a:ext cx="2987675" cy="2535237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5500694" y="400050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Следующий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5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7" y="2928934"/>
            <a:ext cx="4786346" cy="39290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14876" y="392906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Далее 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7"/>
            <a:ext cx="3571868" cy="2928934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5429256" y="3929066"/>
            <a:ext cx="121444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772400" cy="1470025"/>
          </a:xfrm>
        </p:spPr>
        <p:txBody>
          <a:bodyPr/>
          <a:lstStyle/>
          <a:p>
            <a:pPr algn="just"/>
            <a:r>
              <a:rPr lang="ru-RU" sz="2800" b="1" dirty="0" smtClean="0"/>
              <a:t>«Музыка должна сыграть по отношению к поэтическому произведению ту же роль, какую по отношению к точному рисунку играет яркость красок»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143248"/>
            <a:ext cx="6400800" cy="1752600"/>
          </a:xfrm>
        </p:spPr>
        <p:txBody>
          <a:bodyPr/>
          <a:lstStyle/>
          <a:p>
            <a:r>
              <a:rPr lang="ru-RU" sz="2800" b="1" dirty="0" smtClean="0"/>
              <a:t>Кристоф </a:t>
            </a:r>
            <a:r>
              <a:rPr lang="ru-RU" sz="2800" b="1" dirty="0" err="1" smtClean="0"/>
              <a:t>Глюк</a:t>
            </a:r>
            <a:endParaRPr lang="en-US" sz="2800" b="1" dirty="0" smtClean="0"/>
          </a:p>
          <a:p>
            <a:endParaRPr lang="en-US" sz="2800" b="1" dirty="0"/>
          </a:p>
          <a:p>
            <a:pPr algn="r"/>
            <a:endParaRPr lang="ru-RU" sz="2800" b="1" dirty="0" smtClean="0"/>
          </a:p>
          <a:p>
            <a:pPr algn="r"/>
            <a:endParaRPr lang="ru-RU" sz="2800" b="1" dirty="0"/>
          </a:p>
          <a:p>
            <a:pPr algn="r"/>
            <a:r>
              <a:rPr lang="ru-RU" sz="4000" b="1" dirty="0" smtClean="0">
                <a:solidFill>
                  <a:srgbClr val="C00000"/>
                </a:solidFill>
              </a:rPr>
              <a:t>Тест закончен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4786346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6148" name="Picture 4" descr="5661579ba1e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017963"/>
            <a:ext cx="3348038" cy="2840037"/>
          </a:xfrm>
          <a:noFill/>
          <a:ln/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6357950" y="6000768"/>
            <a:ext cx="121444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b="1" dirty="0" smtClean="0"/>
              <a:t>2. Музыка – это искусство…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</a:t>
            </a:r>
            <a:endParaRPr lang="ru-RU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endParaRPr lang="ru-RU" b="1" dirty="0"/>
          </a:p>
        </p:txBody>
      </p:sp>
      <p:pic>
        <p:nvPicPr>
          <p:cNvPr id="6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pic>
        <p:nvPicPr>
          <p:cNvPr id="7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7166"/>
            <a:ext cx="2928938" cy="2484437"/>
          </a:xfrm>
          <a:prstGeom prst="rect">
            <a:avLst/>
          </a:prstGeom>
          <a:noFill/>
        </p:spPr>
      </p:pic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857224" y="1428736"/>
            <a:ext cx="557216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Слов</a:t>
            </a: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500166" y="2928934"/>
            <a:ext cx="557216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Красок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2857488" y="4572008"/>
            <a:ext cx="557216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Звуков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4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86182" y="385762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3" action="ppaction://hlinksldjump"/>
              </a:rPr>
              <a:t>Следующий вопрос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Не правильно</a:t>
            </a:r>
            <a:endParaRPr lang="ru-RU" b="1" u="sng" dirty="0"/>
          </a:p>
        </p:txBody>
      </p:sp>
      <p:pic>
        <p:nvPicPr>
          <p:cNvPr id="4" name="Picture 6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3643306" cy="2697163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5715008" y="3714752"/>
            <a:ext cx="100013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/>
              <a:t>3. К миру искусства принадлежат: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4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928794" y="3143248"/>
            <a:ext cx="592935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живопись, литература, музыка</a:t>
            </a: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00034" y="1643050"/>
            <a:ext cx="6500858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живопись, литература, математика</a:t>
            </a: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3143240" y="4786322"/>
            <a:ext cx="5572164" cy="10001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литература, музыка, природа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Правильно </a:t>
            </a:r>
            <a:endParaRPr lang="ru-RU" b="1" u="sng" dirty="0"/>
          </a:p>
        </p:txBody>
      </p:sp>
      <p:pic>
        <p:nvPicPr>
          <p:cNvPr id="3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00562" y="35718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hlinkClick r:id="rId3" action="ppaction://hlinksldjump"/>
              </a:rPr>
              <a:t>Следующий вопрос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узыкальный (голубой, шары и ноты)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Музыкальный (голубой, шары и ноты)</Template>
  <TotalTime>205</TotalTime>
  <Words>312</Words>
  <Application>Microsoft Office PowerPoint</Application>
  <PresentationFormat>Экран (4:3)</PresentationFormat>
  <Paragraphs>133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Музыкальный (голубой, шары и ноты)</vt:lpstr>
      <vt:lpstr>Тест по музыке</vt:lpstr>
      <vt:lpstr> 1. Автор высказывания «Слова иногда нуждаются в музыке, но музыка не нуждается ни в чем»:</vt:lpstr>
      <vt:lpstr>Правильно </vt:lpstr>
      <vt:lpstr>Не правильно</vt:lpstr>
      <vt:lpstr>2. Музыка – это искусство…</vt:lpstr>
      <vt:lpstr>Правильно </vt:lpstr>
      <vt:lpstr>Не правильно</vt:lpstr>
      <vt:lpstr>3. К миру искусства принадлежат: </vt:lpstr>
      <vt:lpstr>Правильно </vt:lpstr>
      <vt:lpstr>Не правильно</vt:lpstr>
      <vt:lpstr>4. Как звали греческого бога – покровителя искусств:</vt:lpstr>
      <vt:lpstr>Правильно </vt:lpstr>
      <vt:lpstr>Не правильно</vt:lpstr>
      <vt:lpstr>5. К вокальным жанрам относятся:</vt:lpstr>
      <vt:lpstr>Правильно </vt:lpstr>
      <vt:lpstr>Не правильно</vt:lpstr>
      <vt:lpstr>6. Как называется обязательно сольное произведение с инструментальным сопровождением:</vt:lpstr>
      <vt:lpstr>Правильно </vt:lpstr>
      <vt:lpstr>Не правильно</vt:lpstr>
      <vt:lpstr>7. Автора музыки называют:</vt:lpstr>
      <vt:lpstr>Правильно </vt:lpstr>
      <vt:lpstr>Не правильно</vt:lpstr>
      <vt:lpstr>8. Литература «дружит» с музыкой в:</vt:lpstr>
      <vt:lpstr>Правильно </vt:lpstr>
      <vt:lpstr>Не правильно</vt:lpstr>
      <vt:lpstr>9. Одной из особенностей православного богослужения является хоровое пение…</vt:lpstr>
      <vt:lpstr>Правильно </vt:lpstr>
      <vt:lpstr>Не правильно</vt:lpstr>
      <vt:lpstr>10. Что называют верным спутником человека:</vt:lpstr>
      <vt:lpstr>Правильно </vt:lpstr>
      <vt:lpstr>Не правильно</vt:lpstr>
      <vt:lpstr>«Музыка должна сыграть по отношению к поэтическому произведению ту же роль, какую по отношению к точному рисунку играет яркость красок»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музыке</dc:title>
  <dc:creator>Admin</dc:creator>
  <cp:lastModifiedBy>User</cp:lastModifiedBy>
  <cp:revision>25</cp:revision>
  <dcterms:created xsi:type="dcterms:W3CDTF">2011-04-03T11:42:34Z</dcterms:created>
  <dcterms:modified xsi:type="dcterms:W3CDTF">2014-03-26T14:46:34Z</dcterms:modified>
</cp:coreProperties>
</file>