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1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F99B-B040-4C3F-B62D-F158F1B3F68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AFFD-2485-4145-BAF9-50CDF0CC62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Проверочная работа по обществознанию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8 класс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Учитель: </a:t>
            </a:r>
            <a:r>
              <a:rPr lang="ru-RU" dirty="0" err="1" smtClean="0">
                <a:solidFill>
                  <a:srgbClr val="FFC000"/>
                </a:solidFill>
              </a:rPr>
              <a:t>Бойкова</a:t>
            </a:r>
            <a:r>
              <a:rPr lang="ru-RU" dirty="0" smtClean="0">
                <a:solidFill>
                  <a:srgbClr val="FFC000"/>
                </a:solidFill>
              </a:rPr>
              <a:t> ВЮ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9 вопрос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Каждого ли человека можно назвать личностью? Поясните.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Почему личность формируется в процессе социализации?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10 вопрос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576064"/>
          </a:xfrm>
        </p:spPr>
        <p:txBody>
          <a:bodyPr/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64705"/>
            <a:ext cx="4041775" cy="648072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412776"/>
            <a:ext cx="4572000" cy="544522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Что такое потребности?</a:t>
            </a:r>
          </a:p>
          <a:p>
            <a:pPr>
              <a:buNone/>
            </a:pPr>
            <a:r>
              <a:rPr lang="ru-RU" sz="3600" dirty="0" smtClean="0"/>
              <a:t>Почему нереализованные </a:t>
            </a:r>
            <a:r>
              <a:rPr lang="ru-RU" sz="3600" dirty="0" err="1" smtClean="0"/>
              <a:t>потребности-двигатель</a:t>
            </a:r>
            <a:r>
              <a:rPr lang="ru-RU" sz="3600" dirty="0" smtClean="0"/>
              <a:t> человеческой деятельности.</a:t>
            </a:r>
            <a:r>
              <a:rPr lang="ru-RU" sz="3600" dirty="0" smtClean="0"/>
              <a:t> Приведите примеры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251520" y="1556792"/>
            <a:ext cx="4104456" cy="53012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Что такое потребности?</a:t>
            </a:r>
          </a:p>
          <a:p>
            <a:pPr>
              <a:buNone/>
            </a:pPr>
            <a:r>
              <a:rPr lang="ru-RU" sz="3600" dirty="0" smtClean="0"/>
              <a:t>Какие группы потребностей вам известны (классификация потребностей)? Приведите примеры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8245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Какие значения понятия «общество» вам известны? Объясните их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648072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89654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Дайте  наиболее общее определение понятию «общество».</a:t>
            </a:r>
            <a:r>
              <a:rPr lang="ru-RU" sz="4000" dirty="0" smtClean="0"/>
              <a:t> Объясните его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Назовите основные сферы жизни общества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ПРИВЕДИТЕ ПРИМЕР ТОГО,КАК ВЗАИМОСВЯЗАНЫ </a:t>
            </a:r>
            <a:r>
              <a:rPr lang="ru-RU" sz="3600" dirty="0" smtClean="0"/>
              <a:t>основные сферы жизни общества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504055"/>
          </a:xfrm>
        </p:spPr>
        <p:txBody>
          <a:bodyPr>
            <a:normAutofit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6805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Что такое глобализация? Приведите пример (</a:t>
            </a:r>
            <a:r>
              <a:rPr lang="ru-RU" sz="3600" dirty="0" err="1" smtClean="0"/>
              <a:t>ы</a:t>
            </a:r>
            <a:r>
              <a:rPr lang="ru-RU" sz="3600" dirty="0" smtClean="0"/>
              <a:t>) этого процесса в современном мире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576063"/>
          </a:xfrm>
        </p:spPr>
        <p:txBody>
          <a:bodyPr>
            <a:normAutofit/>
          </a:bodyPr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5365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Что такое глобальные проблемы человечества, перечислите их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648072"/>
          </a:xfrm>
        </p:spPr>
        <p:txBody>
          <a:bodyPr/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797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Расскажите о связи природы и общества. Приведите примеры, подтверждающие эту тесную взаимосвязь.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932040" y="980729"/>
            <a:ext cx="3754760" cy="720080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797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Развиваясь , человечество оказывает влияние на природу . К каким последствиям это  приводит?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576063"/>
          </a:xfrm>
        </p:spPr>
        <p:txBody>
          <a:bodyPr>
            <a:normAutofit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040188" cy="50405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Объясните закон ускорения исторического времени. Приведите примеры.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620689"/>
            <a:ext cx="4041775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4008" y="1412776"/>
            <a:ext cx="4041775" cy="51125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Объясните закон неравномерности развития наций и народов. Приведите примеры.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6 вопрос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9411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Дайте определения понятиям: регресс, стагнация, реформа. Приведите примеры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94116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Дайте определения понятиям: революция, эволюция , прогресс. Приведите примеры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7 вопрос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720081"/>
          </a:xfrm>
        </p:spPr>
        <p:txBody>
          <a:bodyPr>
            <a:normAutofit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6805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Революция в Англии 17 века. Какой (</a:t>
            </a:r>
            <a:r>
              <a:rPr lang="ru-RU" sz="3600" dirty="0" err="1" smtClean="0"/>
              <a:t>ие</a:t>
            </a:r>
            <a:r>
              <a:rPr lang="ru-RU" sz="3600" dirty="0" smtClean="0"/>
              <a:t>) процесс (</a:t>
            </a:r>
            <a:r>
              <a:rPr lang="ru-RU" sz="3600" dirty="0" err="1" smtClean="0"/>
              <a:t>ы</a:t>
            </a:r>
            <a:r>
              <a:rPr lang="ru-RU" sz="3600" dirty="0" smtClean="0"/>
              <a:t>) социального развития проявились в этом событии?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504056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247455" cy="46085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Отмена крепостного права в России.</a:t>
            </a:r>
            <a:r>
              <a:rPr lang="ru-RU" sz="3600" dirty="0" smtClean="0"/>
              <a:t> Какой (</a:t>
            </a:r>
            <a:r>
              <a:rPr lang="ru-RU" sz="3600" dirty="0" err="1" smtClean="0"/>
              <a:t>ие</a:t>
            </a:r>
            <a:r>
              <a:rPr lang="ru-RU" sz="3600" dirty="0" smtClean="0"/>
              <a:t>) процесс (</a:t>
            </a:r>
            <a:r>
              <a:rPr lang="ru-RU" sz="3600" dirty="0" err="1" smtClean="0"/>
              <a:t>ы</a:t>
            </a:r>
            <a:r>
              <a:rPr lang="ru-RU" sz="3600" dirty="0" smtClean="0"/>
              <a:t>) социального развития проявились в этом событии?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8 вопрос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4320480" cy="45365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Дайте определения понятиям: личность, </a:t>
            </a:r>
            <a:r>
              <a:rPr lang="ru-RU" sz="3600" dirty="0" err="1" smtClean="0"/>
              <a:t>индивидуальность,социализация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792088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247455" cy="45365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Дайте определения понятиям: индивид, человек, воспитание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301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Проверочная работа по обществознанию</vt:lpstr>
      <vt:lpstr>1 вопрос</vt:lpstr>
      <vt:lpstr>2 вопрос</vt:lpstr>
      <vt:lpstr>3 вопрос</vt:lpstr>
      <vt:lpstr>4 вопрос</vt:lpstr>
      <vt:lpstr>5 вопрос</vt:lpstr>
      <vt:lpstr>6 вопрос</vt:lpstr>
      <vt:lpstr>7 вопрос</vt:lpstr>
      <vt:lpstr>8 вопрос</vt:lpstr>
      <vt:lpstr>9 вопрос</vt:lpstr>
      <vt:lpstr>10 вопрос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по обществознанию</dc:title>
  <dc:creator>вика</dc:creator>
  <cp:lastModifiedBy>вика</cp:lastModifiedBy>
  <cp:revision>6</cp:revision>
  <dcterms:created xsi:type="dcterms:W3CDTF">2013-10-28T16:18:55Z</dcterms:created>
  <dcterms:modified xsi:type="dcterms:W3CDTF">2013-10-28T17:14:40Z</dcterms:modified>
</cp:coreProperties>
</file>