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2"/>
  </p:notesMasterIdLst>
  <p:sldIdLst>
    <p:sldId id="257" r:id="rId5"/>
    <p:sldId id="258" r:id="rId6"/>
    <p:sldId id="263" r:id="rId7"/>
    <p:sldId id="264" r:id="rId8"/>
    <p:sldId id="266" r:id="rId9"/>
    <p:sldId id="275" r:id="rId10"/>
    <p:sldId id="259" r:id="rId11"/>
    <p:sldId id="274" r:id="rId12"/>
    <p:sldId id="273" r:id="rId13"/>
    <p:sldId id="276" r:id="rId14"/>
    <p:sldId id="277" r:id="rId15"/>
    <p:sldId id="279" r:id="rId16"/>
    <p:sldId id="278" r:id="rId17"/>
    <p:sldId id="281" r:id="rId18"/>
    <p:sldId id="282" r:id="rId19"/>
    <p:sldId id="260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27B92-0C65-4872-A81F-FF2AD2D53230}" type="datetimeFigureOut">
              <a:rPr lang="ru-RU" smtClean="0"/>
              <a:pPr/>
              <a:t>09.11.2014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E8DC1-4EED-433D-864B-0469D2DEB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эпоху Возрождения канонами красоты стали бледный цвет лица, красивый рот, белые зубы, алые губы и длинные шелковистые пряди белокурых волос. В ранг эталона возвели стройную «лебединую шею» и высокий чистый лоб. Чтобы следовать этой моде, для удлинения овала лица женщины выбривали спереди волосы и выщипывали брови, а для того чтобы шея казалась более длинной, брили затылки. Идеалом становится спокойная, «здоровая» красота, которую можно видеть на полотнах Тициана или Рембрандта, где изображены молодые прелестницы с кудрявыми волосами и очаровательным румянцем на лице. Леонардо да Винчи изобразил эталон красавицы средневековья – «Джоконду». Главная загадка портрета - в необъяснимом выражении лица, в непонятной «ускользающей» улыбке. Одни считают ее возвышенным идеалом женственности и обаяния, другим она кажется неприятной.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BB988-9AB3-4B05-A8C7-EE9BAD72736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начале XVIII в. наступает эпоха рококо, и женский силуэт снова меняется. Теперь женщина должна напоминать хрупкую фарфоровую статуэтку. Торжественную парадность барокко сменяет грациозность, легкость и игривость. При этом театральность и неестественность никуда не уходят – напротив, достигают своего пика. И мужчины, и женщины приобретают кукольный облик.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Красавица эпохи рококо имеет узкие плечи и тонкую талию, маленький лиф контрастирует с огромной округлой юбкой. Декольте увеличивается, а юбка несколько укорачивается. 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Парики в эпоху рококо приобретают поистине гротескные причудливые формы. На головах носят целые натюрморты из цветов, перьев, лодки с парусами и даже мельницы. В моду вошли также специальные черные шелковые пластыри – «мушки». Они служили своеобразной любовной символикой, акцентирующей внимание кавалеров на определенных частях женского тела. В связи с такой спецификой «мушки» нередко клеились не только на открытые части тела, но и под одежду. Некоторые считают, что появление «мушек» было вызвано эпидемией оспы, и сперва они скрывали рубцы, вызванные этой страшной болезнью.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BB988-9AB3-4B05-A8C7-EE9BAD72736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6627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6631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6632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6633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sp>
        <p:nvSpPr>
          <p:cNvPr id="2663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3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6636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6637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6638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2F5992C-0E18-4480-A510-AEB2F5023415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07DC216-0673-4853-B638-C62730DEE2F4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FA9FEC2-2F69-4C42-9D7D-883AEB48EBA5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E0B319E-1F7E-44CD-94FD-F164F666A739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4F99EDA-3ECD-4EA4-85DF-6FE32A40B5DE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B382E97-C863-4FE8-B447-2B884B675776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4442E46-F61B-4CC4-A65F-EFD8E6311ADB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200D898-E773-415F-8E41-E6B84E5F9426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0418DFB-9264-455E-8900-81F36AE0C962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2C85759-14E0-4FCF-835D-C8B52C5A756F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F869E5B-70FB-4522-833B-392605E63003}" type="slidenum">
              <a:rPr lang="ru-RU" sz="1000" kern="12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ea typeface="+mn-ea"/>
                <a:cs typeface="Arial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000" kern="1200">
              <a:solidFill>
                <a:srgbClr val="FFFFFF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Arial" pitchFamily="34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DEDEDE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DEDEDE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DEDEDE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DEDEDE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DEDEDE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DEDEDE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DEDEDE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DEDEDE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DEDEDE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DEDEDE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AC546DED-5CE6-417E-876B-BA419BEB2793}" type="datetimeFigureOut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l" rtl="0"/>
              <a:t>09.11.2014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rtl="0"/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6CD53446-55FF-40B7-B1B7-6E8F489D3F33}" type="slidenum">
              <a:rPr lang="ru-RU" sz="1200" kern="120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560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560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560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560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  <p:sp>
          <p:nvSpPr>
            <p:cNvPr id="2560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endParaRPr>
            </a:p>
          </p:txBody>
        </p:sp>
      </p:grpSp>
      <p:sp>
        <p:nvSpPr>
          <p:cNvPr id="2561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FFFFFF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ru-RU" kern="1200">
              <a:solidFill>
                <a:srgbClr val="FFFFFF"/>
              </a:solidFill>
              <a:latin typeface="Arial" pitchFamily="34" charset="0"/>
              <a:ea typeface="+mn-ea"/>
              <a:cs typeface="Arial"/>
            </a:endParaRPr>
          </a:p>
        </p:txBody>
      </p:sp>
      <p:sp>
        <p:nvSpPr>
          <p:cNvPr id="2561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50E5F5D-F0FF-4678-A9C2-22E9D31463E6}" type="slidenum">
              <a:rPr lang="ru-RU" kern="1200">
                <a:solidFill>
                  <a:srgbClr val="FFFFFF"/>
                </a:solidFill>
                <a:latin typeface="Arial" pitchFamily="34" charset="0"/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kern="1200">
              <a:solidFill>
                <a:srgbClr val="FFFFFF"/>
              </a:solidFill>
              <a:latin typeface="Arial" pitchFamily="34" charset="0"/>
              <a:ea typeface="+mn-ea"/>
              <a:cs typeface="Arial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algn="l" rtl="0"/>
            <a:endParaRPr lang="en-US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AC546DED-5CE6-417E-876B-BA419BEB2793}" type="datetimeFigureOut">
              <a:rPr lang="ru-RU" kern="1200" smtClean="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rtl="0"/>
              <a:t>09.11.2014</a:t>
            </a:fld>
            <a:endParaRPr lang="ru-RU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rtl="0"/>
            <a:fld id="{6CD53446-55FF-40B7-B1B7-6E8F489D3F33}" type="slidenum">
              <a:rPr lang="ru-RU" kern="1200" smtClean="0">
                <a:solidFill>
                  <a:srgbClr val="424456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srgbClr val="424456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algn="l" rtl="0"/>
              <a:endParaRPr lang="en-US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tourtrans.ru/ipb/uploads/monthly_08_2011/post-28566-0-64023800-1314558852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Природа Анимация, анимаш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1656" cy="68580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228600"/>
            <a:ext cx="8915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1" i="0" u="sng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Monotype Corsiva" pitchFamily="66" charset="0"/>
                <a:ea typeface="Calibri" pitchFamily="34" charset="0"/>
                <a:cs typeface="BodoniSevSwashC-Bold"/>
              </a:rPr>
              <a:t>Красота в искусстве  и  в жизни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C:\Users\аникеевы\Desktop\уроки\материал по краеведению\OrangeSlaidPrew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Нефертит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67200" cy="624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990600"/>
            <a:ext cx="4724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Легенды</a:t>
            </a:r>
            <a:endParaRPr lang="ru-RU" sz="3600" b="1" u="sng" dirty="0" smtClean="0">
              <a:solidFill>
                <a:schemeClr val="accent1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рассказывают, что никогда ранее Египет не порождал такой красавицы. Её называли «Совершенная»; её лицо украшало храмы по всей стране. 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0" y="228600"/>
            <a:ext cx="33377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u="sng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Нефертити</a:t>
            </a:r>
            <a:endParaRPr lang="ru-RU" sz="54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аникеевы\Desktop\уроки\материал по краеведению\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Клеопатра V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313206" cy="5715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21920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Клеопа́тра </a:t>
            </a:r>
            <a:r>
              <a:rPr lang="en-US" sz="24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VII </a:t>
            </a:r>
            <a:r>
              <a:rPr lang="vi-VN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 — последняя царица эллинистического </a:t>
            </a:r>
            <a:endParaRPr lang="ru-RU" sz="2400" dirty="0" smtClean="0">
              <a:solidFill>
                <a:schemeClr val="accent1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  <a:p>
            <a:pPr marL="273050" indent="-4763" algn="ctr">
              <a:buNone/>
            </a:pPr>
            <a:r>
              <a:rPr lang="vi-VN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Египта из македонской</a:t>
            </a:r>
            <a:r>
              <a:rPr lang="ru-RU" sz="2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  <a:r>
              <a:rPr lang="vi-VN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династии Птолемеев (Лагидов)</a:t>
            </a:r>
            <a:endParaRPr lang="ru-RU" sz="2400" dirty="0">
              <a:solidFill>
                <a:schemeClr val="accent1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762000"/>
            <a:ext cx="3429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36096" y="5805264"/>
            <a:ext cx="3707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2400" kern="1200" dirty="0">
                <a:solidFill>
                  <a:prstClr val="black"/>
                </a:solidFill>
                <a:latin typeface="Monotype Corsiva" pitchFamily="66" charset="0"/>
              </a:rPr>
              <a:t>Д. </a:t>
            </a:r>
            <a:r>
              <a:rPr lang="ru-RU" sz="2400" kern="1200" dirty="0" err="1">
                <a:solidFill>
                  <a:prstClr val="black"/>
                </a:solidFill>
                <a:latin typeface="Monotype Corsiva" pitchFamily="66" charset="0"/>
              </a:rPr>
              <a:t>Гирландайо</a:t>
            </a:r>
            <a:r>
              <a:rPr lang="ru-RU" sz="2400" kern="1200" dirty="0">
                <a:solidFill>
                  <a:prstClr val="black"/>
                </a:solidFill>
                <a:latin typeface="Monotype Corsiva" pitchFamily="66" charset="0"/>
              </a:rPr>
              <a:t>. Портрет </a:t>
            </a:r>
            <a:r>
              <a:rPr lang="ru-RU" sz="2400" kern="1200" dirty="0" err="1">
                <a:solidFill>
                  <a:prstClr val="black"/>
                </a:solidFill>
                <a:latin typeface="Monotype Corsiva" pitchFamily="66" charset="0"/>
              </a:rPr>
              <a:t>Джованны</a:t>
            </a:r>
            <a:r>
              <a:rPr lang="ru-RU" sz="2400" kern="12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400" kern="1200" dirty="0" err="1">
                <a:solidFill>
                  <a:prstClr val="black"/>
                </a:solidFill>
                <a:latin typeface="Monotype Corsiva" pitchFamily="66" charset="0"/>
              </a:rPr>
              <a:t>Торнабуони</a:t>
            </a:r>
            <a:endParaRPr lang="ru-RU" sz="2400" kern="1200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21508" name="Picture 4" descr="http://mtdata.ru/u17/photo04B0/20392260470-0/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838200"/>
            <a:ext cx="3561209" cy="494358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5877272"/>
            <a:ext cx="4752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2000" kern="1200" dirty="0">
                <a:solidFill>
                  <a:prstClr val="black"/>
                </a:solidFill>
                <a:latin typeface="Monotype Corsiva" pitchFamily="66" charset="0"/>
              </a:rPr>
              <a:t>Мастерская </a:t>
            </a:r>
            <a:r>
              <a:rPr lang="ru-RU" sz="2000" kern="1200" dirty="0" err="1">
                <a:solidFill>
                  <a:prstClr val="black"/>
                </a:solidFill>
                <a:latin typeface="Monotype Corsiva" pitchFamily="66" charset="0"/>
              </a:rPr>
              <a:t>Рогира</a:t>
            </a:r>
            <a:r>
              <a:rPr lang="ru-RU" sz="2000" kern="12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kern="1200" dirty="0" err="1">
                <a:solidFill>
                  <a:prstClr val="black"/>
                </a:solidFill>
                <a:latin typeface="Monotype Corsiva" pitchFamily="66" charset="0"/>
              </a:rPr>
              <a:t>ван</a:t>
            </a:r>
            <a:r>
              <a:rPr lang="ru-RU" sz="2000" kern="12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kern="1200" dirty="0" err="1">
                <a:solidFill>
                  <a:prstClr val="black"/>
                </a:solidFill>
                <a:latin typeface="Monotype Corsiva" pitchFamily="66" charset="0"/>
              </a:rPr>
              <a:t>дер</a:t>
            </a:r>
            <a:r>
              <a:rPr lang="ru-RU" sz="2000" kern="1200" dirty="0">
                <a:solidFill>
                  <a:prstClr val="black"/>
                </a:solidFill>
                <a:latin typeface="Monotype Corsiva" pitchFamily="66" charset="0"/>
              </a:rPr>
              <a:t> </a:t>
            </a:r>
            <a:r>
              <a:rPr lang="ru-RU" sz="2000" kern="1200" dirty="0" err="1">
                <a:solidFill>
                  <a:prstClr val="black"/>
                </a:solidFill>
                <a:latin typeface="Monotype Corsiva" pitchFamily="66" charset="0"/>
              </a:rPr>
              <a:t>Вейдена</a:t>
            </a:r>
            <a:r>
              <a:rPr lang="ru-RU" sz="2000" kern="1200" dirty="0">
                <a:solidFill>
                  <a:prstClr val="black"/>
                </a:solidFill>
                <a:latin typeface="Monotype Corsiva" pitchFamily="66" charset="0"/>
              </a:rPr>
              <a:t>. Портрет богатой женщины. 1465 г.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В Средние Века земная красота считалась греховной. Фигуру прятали под слоем тяжелых тканей, а волосы - под чепчиком.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5200" y="1676400"/>
            <a:ext cx="5638800" cy="47091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u="sng" dirty="0" smtClean="0">
                <a:latin typeface="Monotype Corsiva" pitchFamily="66" charset="0"/>
              </a:rPr>
              <a:t>БОГОМА́ТЕРЬ ВЛАДИ́МИРСКАЯ </a:t>
            </a:r>
            <a:r>
              <a:rPr lang="ru-RU" sz="3200" b="1" dirty="0" smtClean="0">
                <a:latin typeface="Monotype Corsiva" pitchFamily="66" charset="0"/>
              </a:rPr>
              <a:t>— икона, написанная в начале XII в. в Константинополе, одна из древнейших святынь Русской земли. Относится к византийскому типу </a:t>
            </a:r>
            <a:r>
              <a:rPr lang="ru-RU" sz="3200" b="1" dirty="0" err="1" smtClean="0">
                <a:latin typeface="Monotype Corsiva" pitchFamily="66" charset="0"/>
              </a:rPr>
              <a:t>Елеусы</a:t>
            </a:r>
            <a:r>
              <a:rPr lang="ru-RU" sz="3200" b="1" dirty="0" smtClean="0">
                <a:latin typeface="Monotype Corsiva" pitchFamily="66" charset="0"/>
              </a:rPr>
              <a:t> (греч. </a:t>
            </a:r>
            <a:r>
              <a:rPr lang="ru-RU" sz="3200" b="1" dirty="0" err="1" smtClean="0">
                <a:latin typeface="Monotype Corsiva" pitchFamily="66" charset="0"/>
              </a:rPr>
              <a:t>Eleusa</a:t>
            </a:r>
            <a:r>
              <a:rPr lang="ru-RU" sz="3200" b="1" dirty="0" smtClean="0">
                <a:latin typeface="Monotype Corsiva" pitchFamily="66" charset="0"/>
              </a:rPr>
              <a:t> — "Милующая"), или Умиления (Милосердная</a:t>
            </a:r>
            <a:endParaRPr lang="ru-RU" sz="3200" b="1" dirty="0">
              <a:latin typeface="Monotype Corsiva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1989" t="13251" r="14412" b="15350"/>
          <a:stretch>
            <a:fillRect/>
          </a:stretch>
        </p:blipFill>
        <p:spPr bwMode="auto">
          <a:xfrm>
            <a:off x="533400" y="1752600"/>
            <a:ext cx="3657600" cy="484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itchFamily="66" charset="0"/>
              </a:rPr>
              <a:t>Идеалом средневековой женщины был пресвятая дева Мария – удлиненный овал лица, огромные глаза и маленький рот</a:t>
            </a: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0" y="381000"/>
            <a:ext cx="49530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Monotype Corsiva" pitchFamily="66" charset="0"/>
              </a:rPr>
              <a:t>Идеал красоты эпохи Возрождения</a:t>
            </a:r>
            <a:endParaRPr lang="ru-RU" sz="4800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5445224"/>
            <a:ext cx="4499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Monotype Corsiva" pitchFamily="66" charset="0"/>
              </a:rPr>
              <a:t>Рафаэль </a:t>
            </a:r>
            <a:r>
              <a:rPr lang="ru-RU" sz="3200" dirty="0" err="1" smtClean="0">
                <a:latin typeface="Monotype Corsiva" pitchFamily="66" charset="0"/>
              </a:rPr>
              <a:t>Санти</a:t>
            </a:r>
            <a:r>
              <a:rPr lang="ru-RU" sz="3200" dirty="0" smtClean="0">
                <a:latin typeface="Monotype Corsiva" pitchFamily="66" charset="0"/>
              </a:rPr>
              <a:t>. </a:t>
            </a:r>
          </a:p>
          <a:p>
            <a:pPr algn="ctr"/>
            <a:r>
              <a:rPr lang="ru-RU" sz="3200" dirty="0" smtClean="0">
                <a:latin typeface="Monotype Corsiva" pitchFamily="66" charset="0"/>
              </a:rPr>
              <a:t>Сикстинская мадонна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32770" name="Picture 2" descr="Рафаэль Санти. Сикстинская мадонна. 1512-1515. Дрезде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4032448" cy="61101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43400" y="2132856"/>
            <a:ext cx="48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 </a:t>
            </a:r>
            <a:r>
              <a:rPr lang="ru-RU" sz="3200" dirty="0">
                <a:latin typeface="Monotype Corsiva" pitchFamily="66" charset="0"/>
              </a:rPr>
              <a:t>Лицо Мадонны - воплощение античного идеала красоты в соединении с духовностью христианского идеала.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52736"/>
            <a:ext cx="5148064" cy="42484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dirty="0" smtClean="0"/>
              <a:t>   </a:t>
            </a:r>
            <a:r>
              <a:rPr lang="ru-RU" sz="3200" dirty="0" smtClean="0">
                <a:latin typeface="Monotype Corsiva" pitchFamily="66" charset="0"/>
              </a:rPr>
              <a:t>В начале XVIII в. наступает эпоха рококо. Теперь женщина должна напоминать хрупкую фарфоровую статуэтку. Торжественную парадность барокко сменяет грациозность, легкость и игривость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5638800"/>
            <a:ext cx="62281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Маркиза де </a:t>
            </a:r>
            <a:r>
              <a:rPr lang="ru-RU" sz="2400" dirty="0" err="1">
                <a:latin typeface="Monotype Corsiva" pitchFamily="66" charset="0"/>
              </a:rPr>
              <a:t>Помпаду́р</a:t>
            </a:r>
            <a:r>
              <a:rPr lang="ru-RU" sz="2400" dirty="0">
                <a:latin typeface="Monotype Corsiva" pitchFamily="66" charset="0"/>
              </a:rPr>
              <a:t> — легендарная официальная фаворитка французского короля Людовика XV. </a:t>
            </a:r>
          </a:p>
        </p:txBody>
      </p:sp>
      <p:pic>
        <p:nvPicPr>
          <p:cNvPr id="5" name="Picture 4" descr="http://shkolazhizni.ru/img/content/i36/36092_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57200"/>
            <a:ext cx="3548512" cy="492446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Свечи Анимация, анимаш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81000" y="304800"/>
            <a:ext cx="8229600" cy="790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6463" algn="l"/>
              </a:tabLst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Подумайте, а какие отношения между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06463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людьми можно назвать красивыми?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6463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Что является эталоном красоты?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6463" algn="l"/>
              </a:tabLst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Как вы понимаете высказывание Ф.М. Достоевского «Красота спасёт мир»?</a:t>
            </a:r>
          </a:p>
          <a:p>
            <a:pPr lvl="0" algn="ctr">
              <a:buFont typeface="Wingdings" pitchFamily="2" charset="2"/>
              <a:buChar char="Ø"/>
            </a:pP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Закончите предложения: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Ближе всего к понятию «красивый человек» понятие………..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Я не могу назвать красивым человека, который…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2060"/>
                </a:solidFill>
                <a:latin typeface="Monotype Corsiva" pitchFamily="66" charset="0"/>
              </a:rPr>
              <a:t> Важнее всего для красивого </a:t>
            </a:r>
            <a:r>
              <a:rPr lang="ru-RU" sz="3200" b="1" smtClean="0">
                <a:solidFill>
                  <a:srgbClr val="002060"/>
                </a:solidFill>
                <a:latin typeface="Monotype Corsiva" pitchFamily="66" charset="0"/>
              </a:rPr>
              <a:t>человека…….</a:t>
            </a: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6463" algn="l"/>
              </a:tabLst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906463" algn="l"/>
              </a:tabLst>
            </a:pPr>
            <a:endParaRPr lang="ru-RU" sz="32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906463" algn="l"/>
              </a:tabLst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Природа Анимация, анимашки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295400" y="457200"/>
            <a:ext cx="6781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"/>
              </a:rPr>
              <a:t>…что есть красота?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"/>
              </a:rPr>
              <a:t>И почему ее обожествляют люди?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"/>
              </a:rPr>
              <a:t>Сосуд она, в котором пустота,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"/>
              </a:rPr>
              <a:t>Или огонь, мерцающий в сосуде…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Monotype Corsiva" pitchFamily="66" charset="0"/>
              <a:ea typeface="GaramondBookC"/>
              <a:cs typeface="GaramondBookC-Italic"/>
            </a:endParaRPr>
          </a:p>
          <a:p>
            <a:pPr marL="0" marR="0" lvl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-Italic"/>
              </a:rPr>
              <a:t>Н. Заболоцкий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икеевы\Desktop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14"/>
            <a:ext cx="9144000" cy="686331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8_2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6329"/>
            <a:ext cx="9144000" cy="700432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икеевы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6799"/>
            <a:ext cx="9144000" cy="687479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7" name="Picture 7" descr="http://www.tourtrans.ru/ipb/uploads/monthly_08_2011/post-28566-0-64023800-131455885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0"/>
            <a:ext cx="5486400" cy="6858000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Природа Анимация, анимашки"/>
          <p:cNvPicPr>
            <a:picLocks noChangeAspect="1" noChangeArrowheads="1" noCrop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-1" y="1"/>
            <a:ext cx="9313333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"/>
              </a:rPr>
              <a:t>Психолог  Л.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"/>
              </a:rPr>
              <a:t>Выготский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"/>
              </a:rPr>
              <a:t>  писал: «Искусство побуждает искать и находить главное, думать, снова 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ea typeface="GaramondBookC"/>
                <a:cs typeface="GaramondBookC"/>
              </a:rPr>
              <a:t>снова переживать за судьбы героев, соотнося их с собственной жизнью»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палеоли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713" y="476250"/>
            <a:ext cx="4770437" cy="6192838"/>
          </a:xfrm>
          <a:prstGeom prst="rect">
            <a:avLst/>
          </a:prstGeom>
          <a:noFill/>
        </p:spPr>
      </p:pic>
      <p:pic>
        <p:nvPicPr>
          <p:cNvPr id="20486" name="Picture 6" descr="палео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079698"/>
            <a:ext cx="3554412" cy="5589390"/>
          </a:xfrm>
          <a:prstGeom prst="rect">
            <a:avLst/>
          </a:prstGeom>
          <a:noFill/>
        </p:spPr>
      </p:pic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7200" y="0"/>
            <a:ext cx="33527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kern="1200" dirty="0">
                <a:solidFill>
                  <a:srgbClr val="FF9900"/>
                </a:solidFill>
                <a:latin typeface="Monotype Corsiva" pitchFamily="66" charset="0"/>
                <a:cs typeface="Arial"/>
              </a:rPr>
              <a:t>Палеолитическая  «Венера»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7" name="Picture 1" descr="C:\Users\аникеевы\Desktop\уроки\материал по краеведению\MasterGold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2400" y="609600"/>
            <a:ext cx="5029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Чистота линий лица и контура фигуры Афродиты, плавные ритмы складок подчеркивают физическое совершенство образа</a:t>
            </a:r>
            <a:endParaRPr lang="ru-RU" sz="4000" dirty="0">
              <a:solidFill>
                <a:schemeClr val="accent1">
                  <a:lumMod val="20000"/>
                  <a:lumOff val="8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5334000"/>
            <a:ext cx="3599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Афродита из </a:t>
            </a:r>
            <a:r>
              <a:rPr lang="ru-RU" sz="36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Арля</a:t>
            </a:r>
            <a:r>
              <a:rPr lang="ru-RU" sz="3600" dirty="0">
                <a:solidFill>
                  <a:schemeClr val="accent1">
                    <a:lumMod val="20000"/>
                    <a:lumOff val="80000"/>
                  </a:schemeClr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1026" name="Picture 2" descr="C:\Users\аникеевы\Desktop\Рисунок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9364"/>
            <a:ext cx="3429000" cy="6157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рбита">
  <a:themeElements>
    <a:clrScheme name="Орбита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Орбит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рбита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рбита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рбита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647</Words>
  <PresentationFormat>Экран (4:3)</PresentationFormat>
  <Paragraphs>45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Office Theme</vt:lpstr>
      <vt:lpstr>Орбита</vt:lpstr>
      <vt:lpstr>Поток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Идеалом средневековой женщины был пресвятая дева Мария – удлиненный овал лица, огромные глаза и маленький рот</vt:lpstr>
      <vt:lpstr>Идеал красоты эпохи Возрождения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аникеевы</dc:creator>
  <cp:lastModifiedBy>аникеевы</cp:lastModifiedBy>
  <cp:revision>27</cp:revision>
  <dcterms:created xsi:type="dcterms:W3CDTF">2014-04-19T19:26:30Z</dcterms:created>
  <dcterms:modified xsi:type="dcterms:W3CDTF">2014-11-09T13:04:34Z</dcterms:modified>
</cp:coreProperties>
</file>