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83" d="100"/>
          <a:sy n="83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BA14F9-7803-4573-9763-DD1D9526F98F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714880-C0F1-47BC-B82A-5BB43A438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03A9-4364-47F0-9E91-0F3A9FBEC5D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6050-CDF7-4B56-BCF8-E9F378FEC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79E70-7737-43CF-ABA8-FA4BE475316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1699E8-4FD8-41F9-B597-3752C8CC6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EB35-1780-4C0F-8C09-A592AF7EAB1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3046-BF7D-4C76-A0C2-19F2092AF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18007AC-608F-4F20-A9EA-F49F1CB8B74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63788-27DA-4566-8461-2060C37E2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D51C-BADC-4F8C-A482-0E556DC32BD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3CF2-24DA-4F9C-958C-760418D00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43F2-8BCA-495A-825A-DE9A3B4D8C5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36BD-E64C-4094-B0C8-E23A02D83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940D-46A4-432E-BA5B-1357F12A430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089A-A3D4-458B-BC23-69B92F3F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A3EB-946A-497F-A109-B2F08A8AD56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C5A6-881C-48BF-8584-AF08AB8B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DF47-FB58-4C73-9843-6C5C8C68317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761C-47A3-4D79-8018-0D0C1EF23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63FBA-0E97-46A6-B0AA-02BE6FB187C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806FE-EE2B-4D4D-BB50-1DD6B55C9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8A58D8-B4D3-45DF-A857-295F3DACF14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8E5108-8342-4431-9EF1-4DC6288E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C0BEAF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docfish.ru/documents/stihi-aleksandra-pushkina-o-prirode-zima-vesna-os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72560" cy="32861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Природа в стихотворениях А.С.Пушкина.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643438"/>
            <a:ext cx="6500812" cy="1785937"/>
          </a:xfrm>
        </p:spPr>
        <p:txBody>
          <a:bodyPr/>
          <a:lstStyle/>
          <a:p>
            <a:pPr eaLnBrk="1" hangingPunct="1"/>
            <a:r>
              <a:rPr lang="ru-RU" smtClean="0"/>
              <a:t>Подготовила</a:t>
            </a:r>
          </a:p>
          <a:p>
            <a:pPr eaLnBrk="1" hangingPunct="1"/>
            <a:r>
              <a:rPr lang="ru-RU" smtClean="0"/>
              <a:t> ученица 9 Б класса</a:t>
            </a:r>
          </a:p>
          <a:p>
            <a:pPr eaLnBrk="1" hangingPunct="1"/>
            <a:r>
              <a:rPr lang="ru-RU" smtClean="0"/>
              <a:t>Запольская</a:t>
            </a:r>
            <a:br>
              <a:rPr lang="ru-RU" smtClean="0"/>
            </a:br>
            <a:r>
              <a:rPr lang="ru-RU" smtClean="0"/>
              <a:t>Юлия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Руководитель: ГромоваЕ.В.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70652" cy="3943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000125"/>
            <a:ext cx="3692525" cy="535781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Отрывок из поэмы «Евгений Онегин»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…Вот север, тучи нагоняя,</a:t>
            </a:r>
            <a:br>
              <a:rPr lang="ru-RU" dirty="0" smtClean="0"/>
            </a:br>
            <a:r>
              <a:rPr lang="ru-RU" dirty="0" smtClean="0"/>
              <a:t>Дохнул, завыл — и вот сама</a:t>
            </a:r>
            <a:br>
              <a:rPr lang="ru-RU" dirty="0" smtClean="0"/>
            </a:br>
            <a:r>
              <a:rPr lang="ru-RU" dirty="0" smtClean="0"/>
              <a:t>Идет волшебница зима.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Пришла, рассыпалась; клоками</a:t>
            </a:r>
            <a:br>
              <a:rPr lang="ru-RU" dirty="0" smtClean="0"/>
            </a:br>
            <a:r>
              <a:rPr lang="ru-RU" dirty="0" smtClean="0"/>
              <a:t>Повисла на суках дубов;</a:t>
            </a:r>
            <a:br>
              <a:rPr lang="ru-RU" dirty="0" smtClean="0"/>
            </a:br>
            <a:r>
              <a:rPr lang="ru-RU" dirty="0" smtClean="0"/>
              <a:t>Легла волнистыми коврами</a:t>
            </a:r>
            <a:br>
              <a:rPr lang="ru-RU" dirty="0" smtClean="0"/>
            </a:br>
            <a:r>
              <a:rPr lang="ru-RU" dirty="0" smtClean="0"/>
              <a:t>Среди полей, вокруг холмов;</a:t>
            </a:r>
            <a:br>
              <a:rPr lang="ru-RU" dirty="0" smtClean="0"/>
            </a:br>
            <a:r>
              <a:rPr lang="ru-RU" dirty="0" smtClean="0"/>
              <a:t>Брега с недвижною рекою</a:t>
            </a:r>
            <a:br>
              <a:rPr lang="ru-RU" dirty="0" smtClean="0"/>
            </a:br>
            <a:r>
              <a:rPr lang="ru-RU" dirty="0" smtClean="0"/>
              <a:t>Сравняла пухлой пеленою;</a:t>
            </a:r>
            <a:br>
              <a:rPr lang="ru-RU" dirty="0" smtClean="0"/>
            </a:br>
            <a:r>
              <a:rPr lang="ru-RU" dirty="0" smtClean="0"/>
              <a:t>Блеснул мороз. И рады мы</a:t>
            </a:r>
            <a:br>
              <a:rPr lang="ru-RU" dirty="0" smtClean="0"/>
            </a:br>
            <a:r>
              <a:rPr lang="ru-RU" dirty="0" smtClean="0"/>
              <a:t>Проказам матушки зимы.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4339" name="Содержимое 6" descr="393000_386110021481077_1078204041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785813"/>
            <a:ext cx="4014787" cy="534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63" y="320675"/>
            <a:ext cx="7199312" cy="179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857250"/>
            <a:ext cx="3786187" cy="55006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Отрывок из поэмы «Евгений Онегин»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Зима!.. Крестьянин, торжествуя,</a:t>
            </a:r>
            <a:br>
              <a:rPr lang="ru-RU" dirty="0" smtClean="0"/>
            </a:br>
            <a:r>
              <a:rPr lang="ru-RU" dirty="0" smtClean="0"/>
              <a:t>На дровнях обновляет путь;</a:t>
            </a:r>
            <a:br>
              <a:rPr lang="ru-RU" dirty="0" smtClean="0"/>
            </a:br>
            <a:r>
              <a:rPr lang="ru-RU" dirty="0" smtClean="0"/>
              <a:t>Его лошадка, снег </a:t>
            </a:r>
            <a:r>
              <a:rPr lang="ru-RU" dirty="0" err="1" smtClean="0"/>
              <a:t>почуя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Плетется рысью как-нибудь;</a:t>
            </a:r>
            <a:br>
              <a:rPr lang="ru-RU" dirty="0" smtClean="0"/>
            </a:br>
            <a:r>
              <a:rPr lang="ru-RU" dirty="0" smtClean="0"/>
              <a:t>Бразды пушистые взрывая,</a:t>
            </a:r>
            <a:br>
              <a:rPr lang="ru-RU" dirty="0" smtClean="0"/>
            </a:br>
            <a:r>
              <a:rPr lang="ru-RU" dirty="0" smtClean="0"/>
              <a:t>Летит кибитка удалая;</a:t>
            </a:r>
            <a:br>
              <a:rPr lang="ru-RU" dirty="0" smtClean="0"/>
            </a:br>
            <a:r>
              <a:rPr lang="ru-RU" dirty="0" smtClean="0"/>
              <a:t>Ямщик сидит на облучке</a:t>
            </a:r>
            <a:br>
              <a:rPr lang="ru-RU" dirty="0" smtClean="0"/>
            </a:br>
            <a:r>
              <a:rPr lang="ru-RU" dirty="0" smtClean="0"/>
              <a:t>В тулупе, в красном кушаке.</a:t>
            </a:r>
            <a:br>
              <a:rPr lang="ru-RU" dirty="0" smtClean="0"/>
            </a:br>
            <a:r>
              <a:rPr lang="ru-RU" dirty="0" smtClean="0"/>
              <a:t>Вот бегает дворовый мальчик,</a:t>
            </a:r>
            <a:br>
              <a:rPr lang="ru-RU" dirty="0" smtClean="0"/>
            </a:br>
            <a:r>
              <a:rPr lang="ru-RU" dirty="0" smtClean="0"/>
              <a:t>В салазки жучку посадив,</a:t>
            </a:r>
            <a:br>
              <a:rPr lang="ru-RU" dirty="0" smtClean="0"/>
            </a:br>
            <a:r>
              <a:rPr lang="ru-RU" dirty="0" smtClean="0"/>
              <a:t>Себя в коня преобразив;</a:t>
            </a:r>
            <a:br>
              <a:rPr lang="ru-RU" dirty="0" smtClean="0"/>
            </a:br>
            <a:r>
              <a:rPr lang="ru-RU" dirty="0" smtClean="0"/>
              <a:t>Шалун уж заморозил пальчик:</a:t>
            </a:r>
            <a:br>
              <a:rPr lang="ru-RU" dirty="0" smtClean="0"/>
            </a:br>
            <a:r>
              <a:rPr lang="ru-RU" dirty="0" smtClean="0"/>
              <a:t>Ему и больно и смешно,</a:t>
            </a:r>
            <a:br>
              <a:rPr lang="ru-RU" dirty="0" smtClean="0"/>
            </a:br>
            <a:r>
              <a:rPr lang="ru-RU" dirty="0" smtClean="0"/>
              <a:t>А мать грозит ему в окно...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3" name="Содержимое 6" descr="10325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8013" y="1000125"/>
            <a:ext cx="3444875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42090" cy="6086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143000"/>
            <a:ext cx="3643312" cy="54292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Весна, весна, пора любви...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Весна, весна, пора любви,</a:t>
            </a:r>
            <a:br>
              <a:rPr lang="ru-RU" dirty="0" smtClean="0"/>
            </a:br>
            <a:r>
              <a:rPr lang="ru-RU" dirty="0" smtClean="0"/>
              <a:t>Как тяжко мне твое явленье,</a:t>
            </a:r>
            <a:br>
              <a:rPr lang="ru-RU" dirty="0" smtClean="0"/>
            </a:br>
            <a:r>
              <a:rPr lang="ru-RU" dirty="0" smtClean="0"/>
              <a:t>Какое томное волненье</a:t>
            </a:r>
            <a:br>
              <a:rPr lang="ru-RU" dirty="0" smtClean="0"/>
            </a:br>
            <a:r>
              <a:rPr lang="ru-RU" dirty="0" smtClean="0"/>
              <a:t>В моей душе, в моей крови...</a:t>
            </a:r>
            <a:br>
              <a:rPr lang="ru-RU" dirty="0" smtClean="0"/>
            </a:br>
            <a:r>
              <a:rPr lang="ru-RU" dirty="0" smtClean="0"/>
              <a:t>Как чуждо сердцу наслажденье...</a:t>
            </a:r>
            <a:br>
              <a:rPr lang="ru-RU" dirty="0" smtClean="0"/>
            </a:br>
            <a:r>
              <a:rPr lang="ru-RU" dirty="0" smtClean="0"/>
              <a:t>Всё, что ликует и блестит,</a:t>
            </a:r>
            <a:br>
              <a:rPr lang="ru-RU" dirty="0" smtClean="0"/>
            </a:br>
            <a:r>
              <a:rPr lang="ru-RU" dirty="0" smtClean="0"/>
              <a:t>Наводит скуку и </a:t>
            </a:r>
            <a:r>
              <a:rPr lang="ru-RU" dirty="0" err="1" smtClean="0"/>
              <a:t>томленье.Отдайте</a:t>
            </a:r>
            <a:r>
              <a:rPr lang="ru-RU" dirty="0" smtClean="0"/>
              <a:t> мне метель и вьюгу</a:t>
            </a:r>
            <a:br>
              <a:rPr lang="ru-RU" dirty="0" smtClean="0"/>
            </a:br>
            <a:r>
              <a:rPr lang="ru-RU" dirty="0" smtClean="0"/>
              <a:t>И зимний долгий мрак ночей.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6387" name="Содержимое 6" descr="64829167-1997166fvj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571625"/>
            <a:ext cx="3790950" cy="4792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88" y="320675"/>
            <a:ext cx="7342187" cy="322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3857625" cy="578643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"Гонимы вешними лучами..."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Гонимы вешними лучами,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err="1" smtClean="0"/>
              <a:t>окресных</a:t>
            </a:r>
            <a:r>
              <a:rPr lang="ru-RU" dirty="0" smtClean="0"/>
              <a:t> гор уже снега</a:t>
            </a:r>
            <a:br>
              <a:rPr lang="ru-RU" dirty="0" smtClean="0"/>
            </a:br>
            <a:r>
              <a:rPr lang="ru-RU" dirty="0" smtClean="0"/>
              <a:t>Сбежали мутными ручьями</a:t>
            </a:r>
            <a:br>
              <a:rPr lang="ru-RU" dirty="0" smtClean="0"/>
            </a:br>
            <a:r>
              <a:rPr lang="ru-RU" dirty="0" smtClean="0"/>
              <a:t>На потоплённые луга.</a:t>
            </a:r>
            <a:br>
              <a:rPr lang="ru-RU" dirty="0" smtClean="0"/>
            </a:br>
            <a:r>
              <a:rPr lang="ru-RU" dirty="0" smtClean="0"/>
              <a:t>Улыбкой ясною природа</a:t>
            </a:r>
            <a:br>
              <a:rPr lang="ru-RU" dirty="0" smtClean="0"/>
            </a:br>
            <a:r>
              <a:rPr lang="ru-RU" dirty="0" smtClean="0"/>
              <a:t>Сквозь сон встречают утро года;</a:t>
            </a:r>
            <a:br>
              <a:rPr lang="ru-RU" dirty="0" smtClean="0"/>
            </a:br>
            <a:r>
              <a:rPr lang="ru-RU" dirty="0" smtClean="0"/>
              <a:t>Синея блещут небеса.</a:t>
            </a:r>
            <a:br>
              <a:rPr lang="ru-RU" dirty="0" smtClean="0"/>
            </a:br>
            <a:r>
              <a:rPr lang="ru-RU" dirty="0" smtClean="0"/>
              <a:t>Ещё прозрачные, леса</a:t>
            </a:r>
            <a:br>
              <a:rPr lang="ru-RU" dirty="0" smtClean="0"/>
            </a:br>
            <a:r>
              <a:rPr lang="ru-RU" dirty="0" smtClean="0"/>
              <a:t>Как будто пухом зеленеют.</a:t>
            </a:r>
            <a:br>
              <a:rPr lang="ru-RU" dirty="0" smtClean="0"/>
            </a:br>
            <a:r>
              <a:rPr lang="ru-RU" dirty="0" smtClean="0"/>
              <a:t>Пчела за данью полевой</a:t>
            </a:r>
            <a:br>
              <a:rPr lang="ru-RU" dirty="0" smtClean="0"/>
            </a:br>
            <a:r>
              <a:rPr lang="ru-RU" dirty="0" smtClean="0"/>
              <a:t>Летит из кельи восковой.</a:t>
            </a:r>
            <a:br>
              <a:rPr lang="ru-RU" dirty="0" smtClean="0"/>
            </a:br>
            <a:r>
              <a:rPr lang="ru-RU" dirty="0" smtClean="0"/>
              <a:t>Долины сохнут и пестреют;</a:t>
            </a:r>
            <a:br>
              <a:rPr lang="ru-RU" dirty="0" smtClean="0"/>
            </a:br>
            <a:r>
              <a:rPr lang="ru-RU" dirty="0" smtClean="0"/>
              <a:t>Стада шумят, и соловей</a:t>
            </a:r>
            <a:br>
              <a:rPr lang="ru-RU" dirty="0" smtClean="0"/>
            </a:br>
            <a:r>
              <a:rPr lang="ru-RU" dirty="0" smtClean="0"/>
              <a:t>Уж пел в безмолвии ночей.</a:t>
            </a:r>
            <a:endParaRPr lang="ru-RU" dirty="0"/>
          </a:p>
        </p:txBody>
      </p:sp>
      <p:pic>
        <p:nvPicPr>
          <p:cNvPr id="17411" name="Содержимое 6" descr="0c0690bd9b2418b122cb670b5eaf3f6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0825" y="1000125"/>
            <a:ext cx="3663950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70652" cy="6086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428750"/>
            <a:ext cx="3621087" cy="46974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Ох, лето красное! любил бы я тебя, </a:t>
            </a:r>
            <a:br>
              <a:rPr lang="ru-RU" dirty="0" smtClean="0"/>
            </a:br>
            <a:r>
              <a:rPr lang="ru-RU" dirty="0" smtClean="0"/>
              <a:t>    Когда б не зной, да пыль, да комары, да мухи. </a:t>
            </a:r>
            <a:br>
              <a:rPr lang="ru-RU" dirty="0" smtClean="0"/>
            </a:br>
            <a:r>
              <a:rPr lang="ru-RU" dirty="0" smtClean="0"/>
              <a:t>    Ты все душевные способности губя, </a:t>
            </a:r>
            <a:br>
              <a:rPr lang="ru-RU" dirty="0" smtClean="0"/>
            </a:br>
            <a:r>
              <a:rPr lang="ru-RU" dirty="0" smtClean="0"/>
              <a:t>    Нас мучишь; как поля, мы страждем от засухи… </a:t>
            </a:r>
            <a:endParaRPr lang="ru-RU" dirty="0"/>
          </a:p>
        </p:txBody>
      </p:sp>
      <p:pic>
        <p:nvPicPr>
          <p:cNvPr id="18435" name="Содержимое 6" descr="0b1b0da20e9a017e026b4805b2a476c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24338" y="1285875"/>
            <a:ext cx="3421062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42090" cy="537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3692525" cy="49117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Уж небо осенью дышало... (отрывок из поэмы Евгений Онегин)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Уж небо осенью дышало,</a:t>
            </a:r>
            <a:br>
              <a:rPr lang="ru-RU" dirty="0" smtClean="0"/>
            </a:br>
            <a:r>
              <a:rPr lang="ru-RU" dirty="0" smtClean="0"/>
              <a:t>Уж реже солнышко блистало,</a:t>
            </a:r>
            <a:br>
              <a:rPr lang="ru-RU" dirty="0" smtClean="0"/>
            </a:br>
            <a:r>
              <a:rPr lang="ru-RU" dirty="0" smtClean="0"/>
              <a:t>Короче становился день,</a:t>
            </a:r>
            <a:br>
              <a:rPr lang="ru-RU" dirty="0" smtClean="0"/>
            </a:br>
            <a:r>
              <a:rPr lang="ru-RU" dirty="0" smtClean="0"/>
              <a:t>Лесов таинственная сень</a:t>
            </a:r>
            <a:br>
              <a:rPr lang="ru-RU" dirty="0" smtClean="0"/>
            </a:br>
            <a:r>
              <a:rPr lang="ru-RU" dirty="0" smtClean="0"/>
              <a:t>С печальным шумом обнажалась,</a:t>
            </a:r>
            <a:br>
              <a:rPr lang="ru-RU" dirty="0" smtClean="0"/>
            </a:br>
            <a:r>
              <a:rPr lang="ru-RU" dirty="0" smtClean="0"/>
              <a:t>Ложился на поля туман,</a:t>
            </a:r>
            <a:br>
              <a:rPr lang="ru-RU" dirty="0" smtClean="0"/>
            </a:br>
            <a:r>
              <a:rPr lang="ru-RU" dirty="0" smtClean="0"/>
              <a:t>Гусей крикливый караван</a:t>
            </a:r>
            <a:br>
              <a:rPr lang="ru-RU" dirty="0" smtClean="0"/>
            </a:br>
            <a:r>
              <a:rPr lang="ru-RU" dirty="0" smtClean="0"/>
              <a:t>Тянулся к югу: приближалась</a:t>
            </a:r>
            <a:br>
              <a:rPr lang="ru-RU" dirty="0" smtClean="0"/>
            </a:br>
            <a:r>
              <a:rPr lang="ru-RU" dirty="0" smtClean="0"/>
              <a:t>Довольно скучная пора;</a:t>
            </a:r>
            <a:br>
              <a:rPr lang="ru-RU" dirty="0" smtClean="0"/>
            </a:br>
            <a:r>
              <a:rPr lang="ru-RU" dirty="0" smtClean="0"/>
              <a:t>Стоял ноябрь уж у двора.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9459" name="Содержимое 6" descr="3340972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41800" y="1214438"/>
            <a:ext cx="3394075" cy="491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5" y="320675"/>
            <a:ext cx="7270750" cy="179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785813"/>
            <a:ext cx="3621087" cy="53403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Унылая пора! Очей очарованье!...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Унылая пора! Очей очарованье!</a:t>
            </a:r>
            <a:br>
              <a:rPr lang="ru-RU" dirty="0" smtClean="0"/>
            </a:br>
            <a:r>
              <a:rPr lang="ru-RU" dirty="0" smtClean="0"/>
              <a:t>Приятна мне твоя прощальная краса —</a:t>
            </a:r>
            <a:br>
              <a:rPr lang="ru-RU" dirty="0" smtClean="0"/>
            </a:br>
            <a:r>
              <a:rPr lang="ru-RU" dirty="0" smtClean="0"/>
              <a:t>Люблю я пышное природы увяданье,</a:t>
            </a:r>
            <a:br>
              <a:rPr lang="ru-RU" dirty="0" smtClean="0"/>
            </a:br>
            <a:r>
              <a:rPr lang="ru-RU" dirty="0" smtClean="0"/>
              <a:t>В багрец и в золото одетые леса,</a:t>
            </a:r>
            <a:br>
              <a:rPr lang="ru-RU" dirty="0" smtClean="0"/>
            </a:br>
            <a:r>
              <a:rPr lang="ru-RU" dirty="0" smtClean="0"/>
              <a:t>В их сенях ветра шум и свежее дыханье,</a:t>
            </a:r>
            <a:br>
              <a:rPr lang="ru-RU" dirty="0" smtClean="0"/>
            </a:br>
            <a:r>
              <a:rPr lang="ru-RU" dirty="0" smtClean="0"/>
              <a:t>И мглой волнистою покрыты небеса,</a:t>
            </a:r>
            <a:br>
              <a:rPr lang="ru-RU" dirty="0" smtClean="0"/>
            </a:br>
            <a:r>
              <a:rPr lang="ru-RU" dirty="0" smtClean="0"/>
              <a:t>И редкий солнца луч, и первые морозы,</a:t>
            </a:r>
            <a:br>
              <a:rPr lang="ru-RU" dirty="0" smtClean="0"/>
            </a:br>
            <a:r>
              <a:rPr lang="ru-RU" dirty="0" smtClean="0"/>
              <a:t>И отдаленные седой зимы угрозы.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0483" name="Содержимое 6" descr="colors-of-fall-landscape-480x3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928688"/>
            <a:ext cx="3898900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4657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Справочные материалы:</a:t>
            </a:r>
            <a:endParaRPr lang="ru-RU" sz="2400" dirty="0"/>
          </a:p>
        </p:txBody>
      </p:sp>
      <p:sp>
        <p:nvSpPr>
          <p:cNvPr id="21506" name="Содержимое 7"/>
          <p:cNvSpPr>
            <a:spLocks noGrp="1"/>
          </p:cNvSpPr>
          <p:nvPr>
            <p:ph idx="1"/>
          </p:nvPr>
        </p:nvSpPr>
        <p:spPr>
          <a:xfrm>
            <a:off x="357188" y="1143000"/>
            <a:ext cx="7339012" cy="5313363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http://docfish.ru/documents/stihi-aleksandra-pushkina-o-prirode-zima-vesna-osen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http://images.yandex.ru/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0B0F0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0B0F0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346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стихотворениях А.С.Пушкина.</dc:title>
  <dc:creator>Админ</dc:creator>
  <cp:lastModifiedBy>елена</cp:lastModifiedBy>
  <cp:revision>7</cp:revision>
  <dcterms:created xsi:type="dcterms:W3CDTF">2014-02-14T18:15:56Z</dcterms:created>
  <dcterms:modified xsi:type="dcterms:W3CDTF">2014-11-10T14:21:49Z</dcterms:modified>
</cp:coreProperties>
</file>