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781E3A-0862-4D8D-913F-0ECA7E91AAE3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30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44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36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12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6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5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4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06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504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89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6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0D98-F4DF-430D-A55C-2A995E39BC48}" type="datetimeFigureOut">
              <a:rPr lang="ru-RU" smtClean="0"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664CB-F57D-43D7-AEB7-E3EF1C87EF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68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3000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vi-VN" b="1" i="1" dirty="0"/>
              <a:t>Жоа́н Миро́-и-Ферра́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2204864"/>
            <a:ext cx="4968552" cy="360040"/>
          </a:xfr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path path="rect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r>
              <a:rPr lang="ru-RU" sz="1800" b="1" i="1" dirty="0" smtClean="0">
                <a:solidFill>
                  <a:schemeClr val="tx1"/>
                </a:solidFill>
              </a:rPr>
              <a:t>(20 апреля 1893-25 декабря 1983)</a:t>
            </a:r>
            <a:r>
              <a:rPr lang="ru-RU" sz="1800" b="1" i="1" dirty="0">
                <a:solidFill>
                  <a:schemeClr val="tx1"/>
                </a:solidFill>
              </a:rPr>
              <a:t> </a:t>
            </a:r>
            <a:endParaRPr lang="ru-RU" sz="18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757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/>
              <a:t>20 апреля 1893 года в Барселоне родился Хуан Миро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412776"/>
            <a:ext cx="4032448" cy="5132208"/>
          </a:xfrm>
        </p:spPr>
      </p:pic>
    </p:spTree>
    <p:extLst>
      <p:ext uri="{BB962C8B-B14F-4D97-AF65-F5344CB8AC3E}">
        <p14:creationId xmlns:p14="http://schemas.microsoft.com/office/powerpoint/2010/main" val="115946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Он был живописцем, скульптором, графиком, дизайнером.</a:t>
            </a:r>
            <a:br>
              <a:rPr lang="ru-RU" sz="2800" i="1" dirty="0" smtClean="0"/>
            </a:br>
            <a:endParaRPr lang="ru-RU" sz="2800" i="1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3312368" cy="497760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817" y="1647877"/>
            <a:ext cx="3781599" cy="495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61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2" y="116632"/>
            <a:ext cx="5208343" cy="335969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52" y="3529577"/>
            <a:ext cx="5208343" cy="32307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052736"/>
            <a:ext cx="3096344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85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197125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/>
              <a:t>с 1907</a:t>
            </a:r>
            <a:r>
              <a:rPr lang="ru-RU" i="1" dirty="0"/>
              <a:t> - учеба в Школе изящных искусств Ла </a:t>
            </a:r>
            <a:r>
              <a:rPr lang="ru-RU" i="1" dirty="0" err="1"/>
              <a:t>Лонха</a:t>
            </a:r>
            <a:r>
              <a:rPr lang="ru-RU" i="1" dirty="0"/>
              <a:t> у </a:t>
            </a:r>
            <a:r>
              <a:rPr lang="ru-RU" i="1" dirty="0" err="1"/>
              <a:t>Модесто</a:t>
            </a:r>
            <a:r>
              <a:rPr lang="ru-RU" i="1" dirty="0"/>
              <a:t> </a:t>
            </a:r>
            <a:r>
              <a:rPr lang="ru-RU" i="1" dirty="0" err="1" smtClean="0"/>
              <a:t>Ургеля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33772" y="620688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1912-1915</a:t>
            </a:r>
            <a:r>
              <a:rPr lang="ru-RU" i="1" dirty="0"/>
              <a:t> - учеба в частной художественной школе Франсиско Гали в Барселоне, первые </a:t>
            </a:r>
            <a:r>
              <a:rPr lang="ru-RU" i="1" dirty="0" smtClean="0"/>
              <a:t>картины.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233772" y="1319952"/>
            <a:ext cx="4296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1914</a:t>
            </a:r>
            <a:r>
              <a:rPr lang="ru-RU" i="1" dirty="0"/>
              <a:t> - первая известная работа </a:t>
            </a:r>
            <a:r>
              <a:rPr lang="ru-RU" i="1" dirty="0" smtClean="0"/>
              <a:t>Фермер</a:t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33772" y="1744235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1917, 16 февраля</a:t>
            </a:r>
            <a:r>
              <a:rPr lang="ru-RU" i="1" dirty="0"/>
              <a:t> - проходит первая персональная выставка, однако ни одна из шестидесяти четырех картин, написанных в основном в </a:t>
            </a:r>
            <a:r>
              <a:rPr lang="ru-RU" i="1" dirty="0" err="1"/>
              <a:t>фовистическом</a:t>
            </a:r>
            <a:r>
              <a:rPr lang="ru-RU" i="1" dirty="0"/>
              <a:t> стиле, не находит </a:t>
            </a:r>
            <a:r>
              <a:rPr lang="ru-RU" i="1" dirty="0" smtClean="0"/>
              <a:t>покупателя.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33772" y="2667565"/>
            <a:ext cx="865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1920</a:t>
            </a:r>
            <a:r>
              <a:rPr lang="ru-RU" i="1" dirty="0"/>
              <a:t> - первый приезд в Париж, знакомство с Пикассо и другими художниками.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3772" y="3036897"/>
            <a:ext cx="7290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1923-1924</a:t>
            </a:r>
            <a:r>
              <a:rPr lang="ru-RU" i="1" dirty="0"/>
              <a:t> - начало сюрреалистического этапа в творчестве Миро.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772" y="3406229"/>
            <a:ext cx="5059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1926-1927</a:t>
            </a:r>
            <a:r>
              <a:rPr lang="ru-RU" i="1" dirty="0"/>
              <a:t> - формирование собственного </a:t>
            </a:r>
            <a:r>
              <a:rPr lang="ru-RU" i="1" dirty="0" smtClean="0"/>
              <a:t>стиля.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33772" y="3775561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1929, 12 октября</a:t>
            </a:r>
            <a:r>
              <a:rPr lang="ru-RU" i="1" dirty="0"/>
              <a:t> - Хоан Миро женится на уроженке острова Майорка </a:t>
            </a:r>
            <a:r>
              <a:rPr lang="ru-RU" i="1" dirty="0" err="1"/>
              <a:t>Пилар</a:t>
            </a:r>
            <a:r>
              <a:rPr lang="ru-RU" i="1" dirty="0"/>
              <a:t> </a:t>
            </a:r>
            <a:r>
              <a:rPr lang="ru-RU" i="1" dirty="0" err="1"/>
              <a:t>Хункоса</a:t>
            </a:r>
            <a:r>
              <a:rPr lang="ru-RU" i="1" dirty="0"/>
              <a:t> </a:t>
            </a:r>
            <a:r>
              <a:rPr lang="ru-RU" i="1" dirty="0" err="1" smtClean="0"/>
              <a:t>Иглесиас</a:t>
            </a:r>
            <a:r>
              <a:rPr lang="ru-RU" i="1" dirty="0" smtClean="0"/>
              <a:t>.</a:t>
            </a:r>
            <a:endParaRPr lang="ru-RU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33772" y="4421892"/>
            <a:ext cx="5556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/>
              <a:t>1930, 17 июля</a:t>
            </a:r>
            <a:r>
              <a:rPr lang="ru-RU" i="1" dirty="0"/>
              <a:t> родилась их единственная дочь </a:t>
            </a:r>
            <a:r>
              <a:rPr lang="ru-RU" i="1" dirty="0" smtClean="0"/>
              <a:t>Мария.</a:t>
            </a:r>
            <a:endParaRPr lang="ru-RU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3772" y="4791224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1933</a:t>
            </a:r>
            <a:r>
              <a:rPr lang="ru-RU" i="1" dirty="0"/>
              <a:t> в Барселоне проходит выставка коллажей Миро, на этот раз положительно принятая </a:t>
            </a:r>
            <a:r>
              <a:rPr lang="ru-RU" i="1" dirty="0" smtClean="0"/>
              <a:t>публикой.</a:t>
            </a:r>
            <a:endParaRPr lang="ru-RU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2897" y="5437555"/>
            <a:ext cx="8821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1948</a:t>
            </a:r>
            <a:r>
              <a:rPr lang="ru-RU" i="1" dirty="0"/>
              <a:t> - Миро возвращается в Париж, где </a:t>
            </a:r>
            <a:r>
              <a:rPr lang="ru-RU" i="1" dirty="0" err="1"/>
              <a:t>учавствует</a:t>
            </a:r>
            <a:r>
              <a:rPr lang="ru-RU" i="1" dirty="0"/>
              <a:t> в ряде выставок уже как признанный мастер. 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232897" y="6093296"/>
            <a:ext cx="8659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1948</a:t>
            </a:r>
            <a:r>
              <a:rPr lang="ru-RU" i="1" dirty="0"/>
              <a:t> - Миро возвращается в Париж, где </a:t>
            </a:r>
            <a:r>
              <a:rPr lang="ru-RU" i="1" dirty="0" err="1"/>
              <a:t>учавствует</a:t>
            </a:r>
            <a:r>
              <a:rPr lang="ru-RU" i="1" dirty="0"/>
              <a:t> в ряде выставок уже как признанный мастер. 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15057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67" y="260648"/>
            <a:ext cx="4467548" cy="280831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284984"/>
            <a:ext cx="4464495" cy="329436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60647"/>
            <a:ext cx="3856856" cy="631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386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i="1" dirty="0" smtClean="0"/>
              <a:t>Умер 25 декабря 1983,Пальма-де Мальорка</a:t>
            </a:r>
            <a:r>
              <a:rPr lang="ru-RU" dirty="0"/>
              <a:t> 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5760640" cy="5112568"/>
          </a:xfrm>
        </p:spPr>
      </p:pic>
    </p:spTree>
    <p:extLst>
      <p:ext uri="{BB962C8B-B14F-4D97-AF65-F5344CB8AC3E}">
        <p14:creationId xmlns:p14="http://schemas.microsoft.com/office/powerpoint/2010/main" val="154568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40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Жоа́н Миро́-и-Ферра́</vt:lpstr>
      <vt:lpstr>20 апреля 1893 года в Барселоне родился Хуан Миро</vt:lpstr>
      <vt:lpstr> Он был живописцем, скульптором, графиком, дизайнером. </vt:lpstr>
      <vt:lpstr>Презентация PowerPoint</vt:lpstr>
      <vt:lpstr>Презентация PowerPoint</vt:lpstr>
      <vt:lpstr>Презентация PowerPoint</vt:lpstr>
      <vt:lpstr>Умер 25 декабря 1983,Пальма-де Мальорка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Жоа́н Миро́-и-Ферра́</dc:title>
  <dc:creator>Илья Лебедев</dc:creator>
  <cp:lastModifiedBy>Илья Лебедев</cp:lastModifiedBy>
  <cp:revision>6</cp:revision>
  <dcterms:created xsi:type="dcterms:W3CDTF">2014-05-20T15:32:29Z</dcterms:created>
  <dcterms:modified xsi:type="dcterms:W3CDTF">2014-05-20T16:27:49Z</dcterms:modified>
</cp:coreProperties>
</file>