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2" r:id="rId5"/>
    <p:sldId id="258" r:id="rId6"/>
    <p:sldId id="259" r:id="rId7"/>
    <p:sldId id="275" r:id="rId8"/>
    <p:sldId id="277" r:id="rId9"/>
    <p:sldId id="260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F425E4-FA82-4B52-B7CD-9CBBFE6DD965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B57348-938F-4300-BA76-ACE18336D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Танец и изобразительное искусство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сценография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Возрождение.     Средневековье.</a:t>
            </a:r>
            <a:endParaRPr lang="ru-RU" dirty="0"/>
          </a:p>
        </p:txBody>
      </p:sp>
      <p:pic>
        <p:nvPicPr>
          <p:cNvPr id="5" name="Содержимое 4" descr="25074497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9971" y="530225"/>
            <a:ext cx="3420995" cy="4389438"/>
          </a:xfrm>
        </p:spPr>
      </p:pic>
      <p:pic>
        <p:nvPicPr>
          <p:cNvPr id="6" name="Содержимое 5" descr="52591135_1261146430_BodleianDouce364Fol8rRomanRoseMirthGladnessLeadDan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7725" y="530225"/>
            <a:ext cx="3447499" cy="43894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Бранль –крестьянский танец</a:t>
            </a:r>
            <a:endParaRPr lang="ru-RU" dirty="0"/>
          </a:p>
        </p:txBody>
      </p:sp>
      <p:pic>
        <p:nvPicPr>
          <p:cNvPr id="4" name="Содержимое 3" descr="0016-016-Severnoe-Vozrozhd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Бальный танец знати </a:t>
            </a:r>
            <a:endParaRPr lang="ru-RU" dirty="0"/>
          </a:p>
        </p:txBody>
      </p:sp>
      <p:pic>
        <p:nvPicPr>
          <p:cNvPr id="4" name="Содержимое 3" descr="c97a0aa69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719758"/>
            <a:ext cx="5351097" cy="428087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Танцовщицы Э.Дега</a:t>
            </a:r>
            <a:endParaRPr lang="ru-RU" dirty="0"/>
          </a:p>
        </p:txBody>
      </p:sp>
      <p:pic>
        <p:nvPicPr>
          <p:cNvPr id="5" name="Содержимое 4" descr="A5icg3Aqrk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807244"/>
            <a:ext cx="3797300" cy="3835400"/>
          </a:xfrm>
        </p:spPr>
      </p:pic>
      <p:pic>
        <p:nvPicPr>
          <p:cNvPr id="6" name="Содержимое 5" descr="attac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7146" y="530225"/>
            <a:ext cx="3868657" cy="43894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Испанский танец. Жизель.</a:t>
            </a:r>
            <a:endParaRPr lang="ru-RU" dirty="0"/>
          </a:p>
        </p:txBody>
      </p:sp>
      <p:pic>
        <p:nvPicPr>
          <p:cNvPr id="5" name="Содержимое 4" descr="88356573_11_Brusilov_A_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251" y="530225"/>
            <a:ext cx="3476435" cy="4389438"/>
          </a:xfrm>
        </p:spPr>
      </p:pic>
      <p:pic>
        <p:nvPicPr>
          <p:cNvPr id="6" name="Содержимое 5" descr="89044662_large_3437689_5_128907664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435" y="530225"/>
            <a:ext cx="3292079" cy="43894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Танец и скульптура</a:t>
            </a:r>
            <a:endParaRPr lang="ru-RU" dirty="0"/>
          </a:p>
        </p:txBody>
      </p:sp>
      <p:pic>
        <p:nvPicPr>
          <p:cNvPr id="4" name="Содержимое 3" descr="47567145_IMG_09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077" y="530225"/>
            <a:ext cx="2791883" cy="41878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Фигурки из металла</a:t>
            </a:r>
            <a:endParaRPr lang="ru-RU" dirty="0"/>
          </a:p>
        </p:txBody>
      </p:sp>
      <p:pic>
        <p:nvPicPr>
          <p:cNvPr id="5" name="Содержимое 4" descr="5e9d97f6a455_23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144" y="819944"/>
            <a:ext cx="2914650" cy="3810000"/>
          </a:xfrm>
        </p:spPr>
      </p:pic>
      <p:pic>
        <p:nvPicPr>
          <p:cNvPr id="6" name="Содержимое 5" descr="62d7bfc9f9209c1fd6569787e8cfde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932659"/>
            <a:ext cx="3639349" cy="36393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Фарфоровые статуэтки</a:t>
            </a:r>
            <a:endParaRPr lang="ru-RU" dirty="0"/>
          </a:p>
        </p:txBody>
      </p:sp>
      <p:pic>
        <p:nvPicPr>
          <p:cNvPr id="5" name="Содержимое 4" descr="330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758825"/>
            <a:ext cx="3932238" cy="3932238"/>
          </a:xfrm>
        </p:spPr>
      </p:pic>
      <p:pic>
        <p:nvPicPr>
          <p:cNvPr id="6" name="Содержимое 5" descr="58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7592" y="530225"/>
            <a:ext cx="2867766" cy="43894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Декорация.Сцена</a:t>
            </a:r>
            <a:r>
              <a:rPr lang="ru-RU" dirty="0" smtClean="0"/>
              <a:t> из балета «Жизель»</a:t>
            </a:r>
            <a:endParaRPr lang="ru-RU" dirty="0"/>
          </a:p>
        </p:txBody>
      </p:sp>
      <p:pic>
        <p:nvPicPr>
          <p:cNvPr id="4" name="Содержимое 3" descr="1893122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879" y="530225"/>
            <a:ext cx="7390279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Эскиз декорации к балету «Ромео </a:t>
            </a:r>
            <a:r>
              <a:rPr lang="ru-RU" smtClean="0"/>
              <a:t>и Джульетта»</a:t>
            </a:r>
            <a:endParaRPr lang="ru-RU"/>
          </a:p>
        </p:txBody>
      </p:sp>
      <p:pic>
        <p:nvPicPr>
          <p:cNvPr id="4" name="Рисунок 3" descr="Villiams_PV-Eskiz-decoracii-Ploschad-v-Padue-Balet-Romeo-i-Juliet-GABT-1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7841949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Балетный костюм</a:t>
            </a:r>
            <a:endParaRPr lang="ru-RU" dirty="0"/>
          </a:p>
        </p:txBody>
      </p:sp>
      <p:pic>
        <p:nvPicPr>
          <p:cNvPr id="3" name="Рисунок 2" descr="103009558_large_4356311_800pxBarbara_Karinska_beit_ari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7684693" cy="4867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Эскиз костюма Ивана-Царевича. Костюм Щелкунчика.</a:t>
            </a:r>
            <a:endParaRPr lang="ru-RU" dirty="0"/>
          </a:p>
        </p:txBody>
      </p:sp>
      <p:pic>
        <p:nvPicPr>
          <p:cNvPr id="4" name="Содержимое 3" descr="37719797_1231189117_kostyum_dlya_zhar_pticu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3456105" cy="4545015"/>
          </a:xfrm>
        </p:spPr>
      </p:pic>
      <p:pic>
        <p:nvPicPr>
          <p:cNvPr id="5" name="Рисунок 4" descr="SDC14118-71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66"/>
            <a:ext cx="3382889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 на сцене. «Жизель».Ночь.</a:t>
            </a:r>
            <a:endParaRPr lang="ru-RU" dirty="0"/>
          </a:p>
        </p:txBody>
      </p:sp>
      <p:pic>
        <p:nvPicPr>
          <p:cNvPr id="4" name="Содержимое 3" descr="j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006" y="530225"/>
            <a:ext cx="6288026" cy="41878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«Щелкунчик». Детский праздник</a:t>
            </a:r>
            <a:endParaRPr lang="ru-RU" dirty="0"/>
          </a:p>
        </p:txBody>
      </p:sp>
      <p:pic>
        <p:nvPicPr>
          <p:cNvPr id="3" name="Рисунок 2" descr="DSC05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7974474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в живописи.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Рисунок, картина, скульптур</a:t>
            </a:r>
            <a:endParaRPr lang="ru-RU" dirty="0"/>
          </a:p>
        </p:txBody>
      </p:sp>
      <p:pic>
        <p:nvPicPr>
          <p:cNvPr id="5" name="Рисунок 4" descr="00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57165"/>
            <a:ext cx="4801218" cy="46434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Наскальные рисунки</a:t>
            </a:r>
            <a:endParaRPr lang="ru-RU" dirty="0"/>
          </a:p>
        </p:txBody>
      </p:sp>
      <p:pic>
        <p:nvPicPr>
          <p:cNvPr id="5" name="Содержимое 4" descr="post-27-129284293965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Содержимое 5" descr="2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808403"/>
            <a:ext cx="3930650" cy="383308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</TotalTime>
  <Words>80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Танец и изобразительное искусство</vt:lpstr>
      <vt:lpstr>Декорация.Сцена из балета «Жизель»</vt:lpstr>
      <vt:lpstr>Эскиз декорации к балету «Ромео и Джульетта»</vt:lpstr>
      <vt:lpstr>Балетный костюм</vt:lpstr>
      <vt:lpstr>Эскиз костюма Ивана-Царевича. Костюм Щелкунчика.</vt:lpstr>
      <vt:lpstr>Свет на сцене. «Жизель».Ночь.</vt:lpstr>
      <vt:lpstr>«Щелкунчик». Детский праздник</vt:lpstr>
      <vt:lpstr>Танец в живописи.</vt:lpstr>
      <vt:lpstr>Наскальные рисунки</vt:lpstr>
      <vt:lpstr>Возрождение.     Средневековье.</vt:lpstr>
      <vt:lpstr>Бранль –крестьянский танец</vt:lpstr>
      <vt:lpstr>Бальный танец знати </vt:lpstr>
      <vt:lpstr>Танцовщицы Э.Дега</vt:lpstr>
      <vt:lpstr>Испанский танец. Жизель.</vt:lpstr>
      <vt:lpstr>Танец и скульптура</vt:lpstr>
      <vt:lpstr>Фигурки из металла</vt:lpstr>
      <vt:lpstr>Фарфоровые статуэтки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Танец и изобразительное искусство</dc:title>
  <dc:creator>Анастасия</dc:creator>
  <cp:lastModifiedBy>Анастасия</cp:lastModifiedBy>
  <cp:revision>11</cp:revision>
  <dcterms:created xsi:type="dcterms:W3CDTF">2013-12-12T19:10:07Z</dcterms:created>
  <dcterms:modified xsi:type="dcterms:W3CDTF">2014-11-13T19:14:50Z</dcterms:modified>
</cp:coreProperties>
</file>