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58" r:id="rId5"/>
    <p:sldId id="263" r:id="rId6"/>
    <p:sldId id="265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4DDC-AF55-4CD6-B44C-32ED442EBE85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AB175-0599-4BF2-9A38-DA128DE30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4BD2-DD53-4B40-9D1D-9F33BC59C202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97D2-AC68-417C-8C7E-3627DDEDA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6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1DE5-CC86-4C46-A450-BD9846ACCD61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25AF7-D217-4662-BECE-E370D9598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BC72D98-01D2-4BD7-81B1-E219F153A5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9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B1DFD4-35CB-4187-8AB8-FD934E305F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6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1AECC7-586F-4355-88D2-60F54AAD8C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2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95D9-61E2-4282-B392-DF3124C1B7D1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BDD2-5C53-4CC4-9C07-FD4F16893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0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E2DD-8340-43D8-9695-9BCCD3BBB46E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E085-8054-4B79-A159-434926465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3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29717-E745-46E7-BB39-6D388FCAE106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508D-7D9C-4C77-A5CC-CC1D6B0F5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6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49EE-AD77-4C84-8A4B-69F32BA0C8EF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BF45-1D99-4FF4-8F39-0D636223A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3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63C1-E010-4FE4-9BDD-F03D7D15A359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9EC9-0E68-4DC3-8C73-E101550CA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3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AF0E5-4E63-4020-BCFC-C1041ED64A78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C7C99-9D63-48F5-B1F0-C19382ED1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7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6980-4754-4630-9491-F2A557274879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F284-7E57-4E84-B9A5-7FE6839A0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3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C372-A4BA-4028-9DAB-12C856B0DF78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BA1A-ACC9-40E5-BE29-622DDBB70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4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1310AA-35AC-414C-953A-52A9B6F96966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3FB2B-DADC-4B19-A266-628DBCE5C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Урок обществознания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по теме «Конституция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Российской Федерации»</a:t>
            </a:r>
          </a:p>
          <a:p>
            <a:pPr marL="0" indent="0" algn="ctr">
              <a:buNone/>
            </a:pPr>
            <a:r>
              <a:rPr lang="ru-RU" sz="2800" dirty="0" smtClean="0"/>
              <a:t>                  Подготовила</a:t>
            </a:r>
          </a:p>
          <a:p>
            <a:pPr marL="0" indent="0" algn="ctr">
              <a:buNone/>
            </a:pPr>
            <a:r>
              <a:rPr lang="ru-RU" sz="2800" dirty="0" smtClean="0"/>
              <a:t>                                        учитель обществознания</a:t>
            </a:r>
          </a:p>
          <a:p>
            <a:pPr marL="0" indent="0" algn="ctr">
              <a:buNone/>
            </a:pPr>
            <a:r>
              <a:rPr lang="ru-RU" sz="2800" dirty="0" smtClean="0"/>
              <a:t>                                        Филиала МБОУ «НСОШ»</a:t>
            </a:r>
          </a:p>
          <a:p>
            <a:pPr marL="0" indent="0" algn="ctr">
              <a:buNone/>
            </a:pPr>
            <a:r>
              <a:rPr lang="ru-RU" sz="2800" dirty="0" smtClean="0"/>
              <a:t>                       </a:t>
            </a:r>
            <a:r>
              <a:rPr lang="ru-RU" sz="2800" dirty="0" err="1" smtClean="0"/>
              <a:t>Белянская</a:t>
            </a:r>
            <a:r>
              <a:rPr lang="ru-RU" sz="2800" dirty="0" smtClean="0"/>
              <a:t> ООШ</a:t>
            </a:r>
          </a:p>
          <a:p>
            <a:pPr marL="0" indent="0" algn="ctr">
              <a:buNone/>
            </a:pPr>
            <a:r>
              <a:rPr lang="ru-RU" sz="2800" dirty="0" smtClean="0"/>
              <a:t>                              </a:t>
            </a:r>
            <a:r>
              <a:rPr lang="ru-RU" sz="2800" dirty="0" err="1" smtClean="0"/>
              <a:t>Лисицина</a:t>
            </a:r>
            <a:r>
              <a:rPr lang="ru-RU" sz="2800" dirty="0" smtClean="0"/>
              <a:t> </a:t>
            </a:r>
            <a:r>
              <a:rPr lang="ru-RU" sz="2800" dirty="0"/>
              <a:t>С</a:t>
            </a:r>
            <a:r>
              <a:rPr lang="ru-RU" sz="2800" dirty="0" smtClean="0"/>
              <a:t>ветлана </a:t>
            </a:r>
          </a:p>
          <a:p>
            <a:pPr marL="0" indent="0" algn="ctr">
              <a:buNone/>
            </a:pPr>
            <a:r>
              <a:rPr lang="ru-RU" sz="2800" dirty="0" smtClean="0"/>
              <a:t>                      Владимировна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19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Конституция СССР 1977 г.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23728" y="1600200"/>
            <a:ext cx="3819872" cy="4800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400" dirty="0" smtClean="0"/>
              <a:t>        Эта </a:t>
            </a:r>
            <a:r>
              <a:rPr lang="ru-RU" sz="2400" dirty="0"/>
              <a:t>конституция </a:t>
            </a:r>
            <a:r>
              <a:rPr lang="ru-RU" sz="2400" dirty="0" smtClean="0"/>
              <a:t>      закрепляла </a:t>
            </a:r>
            <a:r>
              <a:rPr lang="ru-RU" sz="2400" dirty="0"/>
              <a:t>однопартийную политическую систему (КПСС). Несмотря на распад СССР действовала на территории России до 1993 г. Вошла в историю как «конституция развитого социализма» или </a:t>
            </a:r>
            <a:r>
              <a:rPr lang="ru-RU" sz="2400" b="1" i="1" dirty="0"/>
              <a:t>«Брежневская конституция».</a:t>
            </a:r>
            <a:r>
              <a:rPr lang="ru-RU" sz="2400" dirty="0"/>
              <a:t> </a:t>
            </a:r>
          </a:p>
        </p:txBody>
      </p:sp>
      <p:pic>
        <p:nvPicPr>
          <p:cNvPr id="100360" name="Picture 8" descr="brezhnev%5F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0812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1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495800"/>
            <a:ext cx="2514600" cy="17716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0332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12 декабря 1993 года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339752" y="1447800"/>
            <a:ext cx="3146648" cy="47895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	Всенародным голосованием была принята </a:t>
            </a:r>
            <a:r>
              <a:rPr lang="ru-RU" sz="2400" b="1" i="1" dirty="0"/>
              <a:t>Конституция Российской Федерации</a:t>
            </a:r>
            <a:r>
              <a:rPr lang="ru-RU" sz="2400" dirty="0"/>
              <a:t>. С 2005 года 12 декабря не является в России выходным днём.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/>
              <a:t>День </a:t>
            </a:r>
            <a:r>
              <a:rPr lang="ru-RU" sz="2400" b="1" i="1" dirty="0"/>
              <a:t>Конституции</a:t>
            </a:r>
            <a:r>
              <a:rPr lang="ru-RU" sz="2400" dirty="0"/>
              <a:t> причислен к памятным датам России. </a:t>
            </a:r>
          </a:p>
        </p:txBody>
      </p:sp>
      <p:pic>
        <p:nvPicPr>
          <p:cNvPr id="102409" name="Picture 9" descr="3v314ipYP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1426901"/>
            <a:ext cx="2955277" cy="41623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1628800"/>
            <a:ext cx="5688632" cy="4530725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Спасибо за урок!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До новых встреч!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411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692696"/>
            <a:ext cx="6262464" cy="2880320"/>
          </a:xfrm>
        </p:spPr>
        <p:txBody>
          <a:bodyPr/>
          <a:lstStyle/>
          <a:p>
            <a:r>
              <a:rPr lang="ru-RU" dirty="0" smtClean="0"/>
              <a:t>Закон – это</a:t>
            </a:r>
            <a:br>
              <a:rPr lang="ru-RU" dirty="0" smtClean="0"/>
            </a:br>
            <a:r>
              <a:rPr lang="ru-RU" dirty="0" smtClean="0"/>
              <a:t>выражение любви к</a:t>
            </a:r>
            <a:br>
              <a:rPr lang="ru-RU" dirty="0" smtClean="0"/>
            </a:br>
            <a:r>
              <a:rPr lang="ru-RU" dirty="0" smtClean="0"/>
              <a:t>своему народу.</a:t>
            </a: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2400" dirty="0" smtClean="0"/>
              <a:t>Литературное наследие Китая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10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579" name="Group 23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27674594"/>
              </p:ext>
            </p:extLst>
          </p:nvPr>
        </p:nvGraphicFramePr>
        <p:xfrm>
          <a:off x="827584" y="880433"/>
          <a:ext cx="7272808" cy="5882640"/>
        </p:xfrm>
        <a:graphic>
          <a:graphicData uri="http://schemas.openxmlformats.org/drawingml/2006/table">
            <a:tbl>
              <a:tblPr/>
              <a:tblGrid>
                <a:gridCol w="454551"/>
                <a:gridCol w="454550"/>
                <a:gridCol w="454551"/>
                <a:gridCol w="454550"/>
                <a:gridCol w="454551"/>
                <a:gridCol w="454550"/>
                <a:gridCol w="454551"/>
                <a:gridCol w="418546"/>
                <a:gridCol w="490555"/>
                <a:gridCol w="454550"/>
                <a:gridCol w="454551"/>
                <a:gridCol w="454550"/>
                <a:gridCol w="454551"/>
                <a:gridCol w="454550"/>
                <a:gridCol w="454551"/>
                <a:gridCol w="454550"/>
              </a:tblGrid>
              <a:tr h="48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2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ru-RU" sz="2800" dirty="0" smtClean="0"/>
              <a:t>План урока: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600200"/>
            <a:ext cx="4752528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Из истории Конституции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Я – гражданин России. Правовой статус человека.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Основные права и обязанности человека и гражданина.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313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14400"/>
            <a:ext cx="4267200" cy="5562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/>
              <a:t>	</a:t>
            </a:r>
            <a:r>
              <a:rPr lang="ru-RU" sz="2800"/>
              <a:t>17 октября 1905 г.- Манифест «Об усовершенствовании государственного порядка», заложил основы конституционного правления</a:t>
            </a:r>
          </a:p>
        </p:txBody>
      </p:sp>
      <p:pic>
        <p:nvPicPr>
          <p:cNvPr id="125960" name="Picture 8" descr="1309410665_77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692696"/>
            <a:ext cx="4104456" cy="5257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8229600" cy="19113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 </a:t>
            </a:r>
            <a:r>
              <a:rPr lang="ru-RU" dirty="0" smtClean="0">
                <a:latin typeface="Arial Narrow" pitchFamily="34" charset="0"/>
              </a:rPr>
              <a:t>10 июля 1918 года в России появилась первая Конституция, которая была принята </a:t>
            </a:r>
          </a:p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на 5 Всероссийском съезде  Советов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57166"/>
            <a:ext cx="6143668" cy="3963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5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Конституция РСФСР 1918 г.</a:t>
            </a:r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	Конституция содержала 6 разделов, 17 глав и 90 статей. Конституция 1918 г. закрепила диктатуру пролетариата. Лица, жившие на нетрудовые доходы или использовавшие наемный труд были лишены политических прав. Данная Конституция была </a:t>
            </a:r>
            <a:r>
              <a:rPr lang="ru-RU" sz="2400" b="1" i="1"/>
              <a:t>самой идеологизированной</a:t>
            </a:r>
            <a:r>
              <a:rPr lang="ru-RU" sz="2400"/>
              <a:t> из всех советских конституций. Она утратила силу в связи с принятием Конституции 1924 г. </a:t>
            </a:r>
          </a:p>
        </p:txBody>
      </p:sp>
      <p:pic>
        <p:nvPicPr>
          <p:cNvPr id="94224" name="Picture 16" descr="30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752600"/>
            <a:ext cx="2873375" cy="4191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Конституция СССР 1924 г.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339752" y="1600200"/>
            <a:ext cx="3888432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	</a:t>
            </a:r>
            <a:r>
              <a:rPr lang="ru-RU" sz="2000" dirty="0"/>
              <a:t>В 1922 года I съезд Советов СССР утвердил Договор об образовании СССР. Договор подписали четыре республики: Россия, Украина, Белоруссия и Закавказье (в состав которой входили Грузия, Армения, Азербайджан). Каждая из республик уже имела свою конституцию. Съезд принял решение о разработке общесоюзной конституции. 1924 года Конституция была единогласно принята II съездом Советов</a:t>
            </a:r>
            <a:r>
              <a:rPr lang="ru-RU" sz="2400" dirty="0"/>
              <a:t>. </a:t>
            </a:r>
          </a:p>
        </p:txBody>
      </p:sp>
      <p:pic>
        <p:nvPicPr>
          <p:cNvPr id="97288" name="Picture 8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17795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9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429000"/>
            <a:ext cx="2189163" cy="2971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20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Конституция СССР 1936 г.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23728" y="1371600"/>
            <a:ext cx="3667472" cy="5181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000" dirty="0"/>
              <a:t>Неофициальное название: </a:t>
            </a:r>
            <a:r>
              <a:rPr lang="ru-RU" sz="2000" b="1" i="1" dirty="0"/>
              <a:t>«Сталинская конституция».</a:t>
            </a:r>
            <a:r>
              <a:rPr lang="ru-RU" sz="2000" dirty="0"/>
              <a:t> Несмотря на свое название, основным автором конституции был впоследствии репрессированный Николай Бухарин. В работе над текстом конституции непосредственно принимал участие И.В. Сталин. Конституция 1936 года по замыслу авторов должна была отразить важный этап в истории Советского государства – построение социализма. В ее обсуждении впервые участвовало 75 млн. чел. </a:t>
            </a:r>
          </a:p>
        </p:txBody>
      </p:sp>
      <p:pic>
        <p:nvPicPr>
          <p:cNvPr id="92171" name="Picture 11" descr="67462741_Konstituciya_Stalinskay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6759">
            <a:off x="5715000" y="2362200"/>
            <a:ext cx="2971800" cy="2046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к урок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уроку</Template>
  <TotalTime>40</TotalTime>
  <Words>177</Words>
  <Application>Microsoft Office PowerPoint</Application>
  <PresentationFormat>Экран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к уроку</vt:lpstr>
      <vt:lpstr>Презентация PowerPoint</vt:lpstr>
      <vt:lpstr>Закон – это выражение любви к своему народу.</vt:lpstr>
      <vt:lpstr>Презентация PowerPoint</vt:lpstr>
      <vt:lpstr>План урока:</vt:lpstr>
      <vt:lpstr>Презентация PowerPoint</vt:lpstr>
      <vt:lpstr>Презентация PowerPoint</vt:lpstr>
      <vt:lpstr>Конституция РСФСР 1918 г.</vt:lpstr>
      <vt:lpstr>Конституция СССР 1924 г.</vt:lpstr>
      <vt:lpstr>Конституция СССР 1936 г.</vt:lpstr>
      <vt:lpstr>Конституция СССР 1977 г.</vt:lpstr>
      <vt:lpstr>12 декабря 1993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6</cp:revision>
  <dcterms:created xsi:type="dcterms:W3CDTF">2013-10-24T07:04:59Z</dcterms:created>
  <dcterms:modified xsi:type="dcterms:W3CDTF">2013-10-24T07:47:30Z</dcterms:modified>
</cp:coreProperties>
</file>