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52463C-A00F-4DF6-8FF3-28B8D040FE0A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AC3ED5-A787-4CC4-AC6A-3D00EEA461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/>
          </a:bodyPr>
          <a:lstStyle/>
          <a:p>
            <a:r>
              <a:rPr lang="ru-RU" dirty="0" smtClean="0"/>
              <a:t>Живопись Проторенессанса и Раннего возрождения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6408712" cy="1752600"/>
          </a:xfrm>
        </p:spPr>
        <p:txBody>
          <a:bodyPr/>
          <a:lstStyle/>
          <a:p>
            <a:pPr algn="r"/>
            <a:r>
              <a:rPr lang="ru-RU" dirty="0" smtClean="0"/>
              <a:t>Материал подготовила учитель русского языка и литературы Губанова Валерия Алексеевна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«Битва при Сан-Романо» </a:t>
            </a:r>
            <a:r>
              <a:rPr lang="ru-RU" dirty="0" err="1" smtClean="0"/>
              <a:t>ок</a:t>
            </a:r>
            <a:r>
              <a:rPr lang="ru-RU" dirty="0" smtClean="0"/>
              <a:t>. 1456 - 1460</a:t>
            </a:r>
            <a:endParaRPr lang="ru-RU" dirty="0"/>
          </a:p>
        </p:txBody>
      </p:sp>
      <p:pic>
        <p:nvPicPr>
          <p:cNvPr id="4" name="Содержимое 3" descr="leoperedipaolouccelloagjz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16869"/>
            <a:ext cx="7620000" cy="4400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Федериго</a:t>
            </a:r>
            <a:r>
              <a:rPr lang="ru-RU" dirty="0" smtClean="0"/>
              <a:t> да </a:t>
            </a:r>
            <a:r>
              <a:rPr lang="ru-RU" dirty="0" err="1"/>
              <a:t>М</a:t>
            </a:r>
            <a:r>
              <a:rPr lang="ru-RU" dirty="0" err="1" smtClean="0"/>
              <a:t>онтефельтра</a:t>
            </a:r>
            <a:r>
              <a:rPr lang="ru-RU" dirty="0" smtClean="0"/>
              <a:t> и его жены </a:t>
            </a:r>
            <a:r>
              <a:rPr lang="ru-RU" dirty="0" err="1" smtClean="0"/>
              <a:t>Баттисты</a:t>
            </a:r>
            <a:r>
              <a:rPr lang="ru-RU" dirty="0" smtClean="0"/>
              <a:t> </a:t>
            </a:r>
            <a:r>
              <a:rPr lang="ru-RU" dirty="0" err="1" smtClean="0"/>
              <a:t>Сфорца</a:t>
            </a:r>
            <a:r>
              <a:rPr lang="ru-RU" dirty="0" smtClean="0"/>
              <a:t> авт. Пьеро </a:t>
            </a:r>
            <a:r>
              <a:rPr lang="ru-RU" dirty="0" err="1" smtClean="0"/>
              <a:t>делла</a:t>
            </a:r>
            <a:r>
              <a:rPr lang="ru-RU" dirty="0" smtClean="0"/>
              <a:t> Франческа</a:t>
            </a:r>
            <a:endParaRPr lang="ru-RU" dirty="0"/>
          </a:p>
        </p:txBody>
      </p:sp>
      <p:pic>
        <p:nvPicPr>
          <p:cNvPr id="4" name="Содержимое 3" descr="Q-Francesc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455" y="1554162"/>
            <a:ext cx="6505490" cy="4683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Изобразительное искусство Проторенессанса и Раннего 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604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 переходное время Проторенессанса был подготовлен будущий взлёт искусства, зародился неподдельный интерес к Античности, возникло восприятие человека как сознательной и мыслящей личности.</a:t>
            </a:r>
          </a:p>
          <a:p>
            <a:pPr>
              <a:buNone/>
            </a:pPr>
            <a:r>
              <a:rPr lang="ru-RU" dirty="0" smtClean="0"/>
              <a:t>В живописи </a:t>
            </a:r>
            <a:r>
              <a:rPr lang="ru-RU" dirty="0" err="1"/>
              <a:t>П</a:t>
            </a:r>
            <a:r>
              <a:rPr lang="ru-RU" dirty="0" err="1" smtClean="0"/>
              <a:t>ротеренессанса</a:t>
            </a:r>
            <a:r>
              <a:rPr lang="ru-RU" dirty="0" smtClean="0"/>
              <a:t> уже ощутимо светское начало внимание к исторической тематике, портретному, бытовому и пейзажному жанру. На смену плоскостным изображениям приходят </a:t>
            </a:r>
            <a:r>
              <a:rPr lang="ru-RU" dirty="0" err="1" smtClean="0"/>
              <a:t>пространственность</a:t>
            </a:r>
            <a:r>
              <a:rPr lang="ru-RU" dirty="0" smtClean="0"/>
              <a:t> и пластичность форм.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Джотто</a:t>
            </a:r>
            <a:r>
              <a:rPr lang="ru-RU" dirty="0" smtClean="0"/>
              <a:t> – «лучший в мире живописец»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Джотто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Бондоне</a:t>
            </a:r>
            <a:r>
              <a:rPr lang="ru-RU" dirty="0" smtClean="0"/>
              <a:t> (1266 - 1337) величайший мастер Проторенессанса, предтеча  Возрождения. Характерной особенностью его таланта стал реалистический взгляд на мир, следование самой природе. Художественными открытиями </a:t>
            </a:r>
            <a:r>
              <a:rPr lang="ru-RU" dirty="0" err="1"/>
              <a:t>Д</a:t>
            </a:r>
            <a:r>
              <a:rPr lang="ru-RU" dirty="0" err="1" smtClean="0"/>
              <a:t>жотто</a:t>
            </a:r>
            <a:r>
              <a:rPr lang="ru-RU" dirty="0" smtClean="0"/>
              <a:t> стали новые принципы построения пространства, изображение интерьера, пейзажа и особенно внутреннего мира героев.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ru-RU" dirty="0" smtClean="0"/>
              <a:t>Фреска «</a:t>
            </a:r>
            <a:r>
              <a:rPr lang="ru-RU" dirty="0" err="1" smtClean="0"/>
              <a:t>Оплакивание</a:t>
            </a:r>
            <a:r>
              <a:rPr lang="ru-RU" dirty="0" smtClean="0"/>
              <a:t> Христа»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3008313" cy="46085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Одно из лучших творений художника. Фреска рассказывает об одном из самых драматических событий </a:t>
            </a:r>
            <a:r>
              <a:rPr lang="ru-RU" sz="2000" dirty="0"/>
              <a:t>С</a:t>
            </a:r>
            <a:r>
              <a:rPr lang="ru-RU" sz="2000" dirty="0" smtClean="0"/>
              <a:t>вященной истории.  Скорбь здесь сочетается со смирением и надеждой.  На земле лежит тело Христа, к нему склонилась Мария. Черты ее лица искажены от горя.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drbraun\Documents\q9712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504055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Живопись </a:t>
            </a:r>
            <a:r>
              <a:rPr lang="ru-RU" dirty="0"/>
              <a:t>Р</a:t>
            </a:r>
            <a:r>
              <a:rPr lang="ru-RU" dirty="0" smtClean="0"/>
              <a:t>аннего Возрождения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Раннее Возрождение – это время экспериментальных поисков. То, что в эпоху Проторенессанса создавалось интуитивно, теперь основывалось на точных научных знаниях. Искусство стало выполнять роль универсального способа познания окружающего мира.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Мазаччо (1401 - 1428)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Мазаччо всегда стремился к построению пространства по законам перспективы – системы изображения предметного мира на плоскости в соответствии с особенностями их зрительного восприятия человеком. Мазаччо привлекало изображение окружающего мира, подражание естественной природе.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Сюжетные  росписи Мазаччо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4040188" cy="648071"/>
          </a:xfrm>
        </p:spPr>
        <p:txBody>
          <a:bodyPr>
            <a:normAutofit/>
          </a:bodyPr>
          <a:lstStyle/>
          <a:p>
            <a:r>
              <a:rPr lang="ru-RU" dirty="0" smtClean="0"/>
              <a:t>«Изгнание Адама и </a:t>
            </a:r>
            <a:r>
              <a:rPr lang="ru-RU" dirty="0"/>
              <a:t>Е</a:t>
            </a:r>
            <a:r>
              <a:rPr lang="ru-RU" dirty="0" smtClean="0"/>
              <a:t>вы из рая»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476673"/>
            <a:ext cx="4041775" cy="432047"/>
          </a:xfrm>
        </p:spPr>
        <p:txBody>
          <a:bodyPr/>
          <a:lstStyle/>
          <a:p>
            <a:r>
              <a:rPr lang="ru-RU" dirty="0" smtClean="0"/>
              <a:t>«Чудо со </a:t>
            </a:r>
            <a:r>
              <a:rPr lang="ru-RU" dirty="0" err="1" smtClean="0"/>
              <a:t>статиром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attac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63365" y="1316038"/>
            <a:ext cx="2926257" cy="3941762"/>
          </a:xfrm>
        </p:spPr>
      </p:pic>
      <p:pic>
        <p:nvPicPr>
          <p:cNvPr id="11" name="Содержимое 10" descr="1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437633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«Троица»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008313" cy="4929411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Одно из совершенных творений художника, в котором была предложена абсолютно новая трактовка сюжета ветхозаветной Троицы.  В трехмерном пространстве автор изображает фигуры Бога Отца, Христа и Святого Духа.  В колористическом решении фрески преобладают переходы от сумрачно-серого к </a:t>
            </a:r>
            <a:r>
              <a:rPr lang="ru-RU" sz="2000" dirty="0" err="1" smtClean="0"/>
              <a:t>розовому</a:t>
            </a:r>
            <a:r>
              <a:rPr lang="ru-RU" sz="2000" dirty="0" smtClean="0"/>
              <a:t> и ярко красным тонам.</a:t>
            </a:r>
            <a:endParaRPr lang="ru-RU" sz="2000" dirty="0"/>
          </a:p>
        </p:txBody>
      </p:sp>
      <p:pic>
        <p:nvPicPr>
          <p:cNvPr id="12" name="Содержимое 11" descr="trinidadmasacci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9227" y="609600"/>
            <a:ext cx="333199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err="1" smtClean="0"/>
              <a:t>Паоло</a:t>
            </a:r>
            <a:r>
              <a:rPr lang="ru-RU" dirty="0" smtClean="0"/>
              <a:t> </a:t>
            </a:r>
            <a:r>
              <a:rPr lang="ru-RU" dirty="0" err="1" smtClean="0"/>
              <a:t>Уччелло</a:t>
            </a:r>
            <a:r>
              <a:rPr lang="ru-RU" dirty="0" smtClean="0"/>
              <a:t> (1397 - 1475)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своих картинах </a:t>
            </a:r>
            <a:r>
              <a:rPr lang="ru-RU" dirty="0" err="1" smtClean="0"/>
              <a:t>Уччелло</a:t>
            </a:r>
            <a:r>
              <a:rPr lang="ru-RU" dirty="0" smtClean="0"/>
              <a:t>  особое внимание уделял ракурсу со сложными разворотами многочисленных фигур. Он использовал в своих картинах большое количество линий, уводящих взгляд зрителя в глубину картины. Большой простор для художника открывали батальные сцены.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391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Живопись Проторенессанса и Раннего возрождения</vt:lpstr>
      <vt:lpstr>Изобразительное искусство Проторенессанса и Раннего Возрождения</vt:lpstr>
      <vt:lpstr>Джотто – «лучший в мире живописец»</vt:lpstr>
      <vt:lpstr>Фреска «Оплакивание Христа»</vt:lpstr>
      <vt:lpstr>Живопись Раннего Возрождения</vt:lpstr>
      <vt:lpstr>Мазаччо (1401 - 1428)</vt:lpstr>
      <vt:lpstr>Сюжетные  росписи Мазаччо</vt:lpstr>
      <vt:lpstr>«Троица»</vt:lpstr>
      <vt:lpstr>Паоло Уччелло (1397 - 1475)</vt:lpstr>
      <vt:lpstr>«Битва при Сан-Романо» ок. 1456 - 1460</vt:lpstr>
      <vt:lpstr>Портрет Федериго да Монтефельтра и его жены Баттисты Сфорца авт. Пьеро делла Франческа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Проторенессанса и Раннего возрождения</dc:title>
  <dc:creator>drbraun</dc:creator>
  <cp:lastModifiedBy>drbraun</cp:lastModifiedBy>
  <cp:revision>9</cp:revision>
  <dcterms:created xsi:type="dcterms:W3CDTF">2014-04-11T16:10:21Z</dcterms:created>
  <dcterms:modified xsi:type="dcterms:W3CDTF">2014-04-11T17:33:51Z</dcterms:modified>
</cp:coreProperties>
</file>