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6" r:id="rId6"/>
    <p:sldId id="267" r:id="rId7"/>
    <p:sldId id="268" r:id="rId8"/>
    <p:sldId id="262" r:id="rId9"/>
    <p:sldId id="263" r:id="rId10"/>
    <p:sldId id="264" r:id="rId11"/>
    <p:sldId id="265" r:id="rId12"/>
    <p:sldId id="269" r:id="rId13"/>
    <p:sldId id="271" r:id="rId14"/>
    <p:sldId id="272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F5AB5-1B92-491F-9BF2-E94D2CE169B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EFC219-4D35-4D3A-8B22-82701373611B}">
      <dgm:prSet phldrT="[Текст]"/>
      <dgm:spPr/>
      <dgm:t>
        <a:bodyPr/>
        <a:lstStyle/>
        <a:p>
          <a:r>
            <a:rPr lang="ru-RU" dirty="0" smtClean="0"/>
            <a:t>Значение слова барокко:</a:t>
          </a:r>
          <a:endParaRPr lang="ru-RU" dirty="0"/>
        </a:p>
      </dgm:t>
    </dgm:pt>
    <dgm:pt modelId="{3C220D70-4CF3-489E-BA2E-D20D0E017DD5}" type="parTrans" cxnId="{F41B4EA2-8CD3-475D-82C2-F2555A603076}">
      <dgm:prSet/>
      <dgm:spPr/>
      <dgm:t>
        <a:bodyPr/>
        <a:lstStyle/>
        <a:p>
          <a:endParaRPr lang="ru-RU"/>
        </a:p>
      </dgm:t>
    </dgm:pt>
    <dgm:pt modelId="{2D0FE67A-9278-44D5-8168-E5DED6F8D6C9}" type="sibTrans" cxnId="{F41B4EA2-8CD3-475D-82C2-F2555A603076}">
      <dgm:prSet/>
      <dgm:spPr/>
      <dgm:t>
        <a:bodyPr/>
        <a:lstStyle/>
        <a:p>
          <a:endParaRPr lang="ru-RU"/>
        </a:p>
      </dgm:t>
    </dgm:pt>
    <dgm:pt modelId="{989FEF9E-137F-4E7C-B7BE-360FA88E8E21}">
      <dgm:prSet phldrT="[Текст]"/>
      <dgm:spPr/>
      <dgm:t>
        <a:bodyPr/>
        <a:lstStyle/>
        <a:p>
          <a:r>
            <a:rPr lang="ru-RU" dirty="0" smtClean="0"/>
            <a:t>Как во Франции называют стиль барокко:</a:t>
          </a:r>
          <a:endParaRPr lang="ru-RU" dirty="0"/>
        </a:p>
      </dgm:t>
    </dgm:pt>
    <dgm:pt modelId="{7DA6DC8A-9B15-4AE0-9F3C-1501301ED7DC}" type="parTrans" cxnId="{291442C4-6631-462A-9B9F-BD34372D21D3}">
      <dgm:prSet/>
      <dgm:spPr/>
    </dgm:pt>
    <dgm:pt modelId="{D8C4CBAD-8D66-463B-9B04-AD8EC3440A7C}" type="sibTrans" cxnId="{291442C4-6631-462A-9B9F-BD34372D21D3}">
      <dgm:prSet/>
      <dgm:spPr/>
    </dgm:pt>
    <dgm:pt modelId="{800C4F45-3E77-4EA2-9A02-F6C7BF925FBD}">
      <dgm:prSet/>
      <dgm:spPr/>
      <dgm:t>
        <a:bodyPr/>
        <a:lstStyle/>
        <a:p>
          <a:r>
            <a:rPr lang="ru-RU" dirty="0" smtClean="0"/>
            <a:t>А)«жемчужина неправильной формы»  </a:t>
          </a:r>
          <a:endParaRPr lang="ru-RU" dirty="0"/>
        </a:p>
      </dgm:t>
    </dgm:pt>
    <dgm:pt modelId="{00194F34-1FE8-41EB-8C32-E0C10F1FD62E}" type="parTrans" cxnId="{7E88D2DD-5B53-4E30-8B04-F19A5D98084B}">
      <dgm:prSet/>
      <dgm:spPr/>
    </dgm:pt>
    <dgm:pt modelId="{05712341-CCD1-43A9-A7EF-01B6185E6A2E}" type="sibTrans" cxnId="{7E88D2DD-5B53-4E30-8B04-F19A5D98084B}">
      <dgm:prSet/>
      <dgm:spPr/>
    </dgm:pt>
    <dgm:pt modelId="{FDB026F6-C69F-49FA-B615-AC13DBAB79C2}">
      <dgm:prSet/>
      <dgm:spPr/>
      <dgm:t>
        <a:bodyPr/>
        <a:lstStyle/>
        <a:p>
          <a:r>
            <a:rPr lang="ru-RU" dirty="0" smtClean="0"/>
            <a:t>Б) « бриллиант с изъяном»</a:t>
          </a:r>
          <a:endParaRPr lang="ru-RU" dirty="0"/>
        </a:p>
      </dgm:t>
    </dgm:pt>
    <dgm:pt modelId="{D5A44DD9-149E-41C5-BA50-CF05A0CE72F2}" type="parTrans" cxnId="{7AB315A5-4153-45B8-8AB1-1FF804E35B90}">
      <dgm:prSet/>
      <dgm:spPr/>
    </dgm:pt>
    <dgm:pt modelId="{D89C7AB2-8716-406C-8168-61E3777696F0}" type="sibTrans" cxnId="{7AB315A5-4153-45B8-8AB1-1FF804E35B90}">
      <dgm:prSet/>
      <dgm:spPr/>
    </dgm:pt>
    <dgm:pt modelId="{BB1B880F-121B-42E1-A7C2-C2378292B323}">
      <dgm:prSet/>
      <dgm:spPr/>
      <dgm:t>
        <a:bodyPr/>
        <a:lstStyle/>
        <a:p>
          <a:r>
            <a:rPr lang="ru-RU" dirty="0" smtClean="0"/>
            <a:t>В) «бракованный алмаз»</a:t>
          </a:r>
          <a:endParaRPr lang="ru-RU" dirty="0"/>
        </a:p>
      </dgm:t>
    </dgm:pt>
    <dgm:pt modelId="{605BCF17-B81E-411A-9548-209A45C63ED8}" type="parTrans" cxnId="{3C584079-AAB0-4E4D-A00B-D613FCC8EBB9}">
      <dgm:prSet/>
      <dgm:spPr/>
    </dgm:pt>
    <dgm:pt modelId="{DA242427-2985-45B4-8093-6667D74A5790}" type="sibTrans" cxnId="{3C584079-AAB0-4E4D-A00B-D613FCC8EBB9}">
      <dgm:prSet/>
      <dgm:spPr/>
    </dgm:pt>
    <dgm:pt modelId="{25EBEBA2-23C2-4210-89FB-7D3A29D9A9D3}">
      <dgm:prSet/>
      <dgm:spPr/>
      <dgm:t>
        <a:bodyPr/>
        <a:lstStyle/>
        <a:p>
          <a:r>
            <a:rPr lang="ru-RU" dirty="0" smtClean="0"/>
            <a:t>А) « Сверкающее сумасшествие»</a:t>
          </a:r>
          <a:endParaRPr lang="ru-RU" dirty="0"/>
        </a:p>
      </dgm:t>
    </dgm:pt>
    <dgm:pt modelId="{1F277BE7-2484-473D-A302-C4BADD7D9A0D}" type="parTrans" cxnId="{646C9996-B63E-49EE-9C04-4DD58F01725E}">
      <dgm:prSet/>
      <dgm:spPr/>
    </dgm:pt>
    <dgm:pt modelId="{5EF30EBE-5A53-43D3-B0F7-E3E4FABFD68C}" type="sibTrans" cxnId="{646C9996-B63E-49EE-9C04-4DD58F01725E}">
      <dgm:prSet/>
      <dgm:spPr/>
    </dgm:pt>
    <dgm:pt modelId="{29F1D9BF-77D2-4078-814F-876F6766B756}">
      <dgm:prSet/>
      <dgm:spPr/>
      <dgm:t>
        <a:bodyPr/>
        <a:lstStyle/>
        <a:p>
          <a:r>
            <a:rPr lang="ru-RU" dirty="0" smtClean="0"/>
            <a:t>Б) « Блестящее безумие»</a:t>
          </a:r>
          <a:endParaRPr lang="ru-RU" dirty="0"/>
        </a:p>
      </dgm:t>
    </dgm:pt>
    <dgm:pt modelId="{89E0C24D-7AD1-4EE1-AD33-BD08CC4017AA}" type="parTrans" cxnId="{6ED43D31-B08F-445C-A13B-BF1A246B1F02}">
      <dgm:prSet/>
      <dgm:spPr/>
    </dgm:pt>
    <dgm:pt modelId="{EC6498C0-8221-466E-9417-D5849DB422EE}" type="sibTrans" cxnId="{6ED43D31-B08F-445C-A13B-BF1A246B1F02}">
      <dgm:prSet/>
      <dgm:spPr/>
    </dgm:pt>
    <dgm:pt modelId="{85F1520D-B59D-4C93-BBAF-4AB7F3617FD7}">
      <dgm:prSet/>
      <dgm:spPr/>
      <dgm:t>
        <a:bodyPr/>
        <a:lstStyle/>
        <a:p>
          <a:r>
            <a:rPr lang="ru-RU" dirty="0" smtClean="0"/>
            <a:t>В) «Мерцающая радость»</a:t>
          </a:r>
          <a:endParaRPr lang="ru-RU" dirty="0"/>
        </a:p>
      </dgm:t>
    </dgm:pt>
    <dgm:pt modelId="{EC59D9FD-27DB-4AD7-A782-552F65DAD3D4}" type="parTrans" cxnId="{12D2D0FA-2075-4B41-94F8-07C41B7E8AC7}">
      <dgm:prSet/>
      <dgm:spPr/>
    </dgm:pt>
    <dgm:pt modelId="{2764C40E-DE86-4000-9FA7-CA0AE822006E}" type="sibTrans" cxnId="{12D2D0FA-2075-4B41-94F8-07C41B7E8AC7}">
      <dgm:prSet/>
      <dgm:spPr/>
    </dgm:pt>
    <dgm:pt modelId="{D05C242D-4A72-4A5F-B3B7-9708597671CD}" type="pres">
      <dgm:prSet presAssocID="{955F5AB5-1B92-491F-9BF2-E94D2CE169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800AC-70ED-444A-A44F-27944D838A44}" type="pres">
      <dgm:prSet presAssocID="{D4EFC219-4D35-4D3A-8B22-82701373611B}" presName="composite" presStyleCnt="0"/>
      <dgm:spPr/>
    </dgm:pt>
    <dgm:pt modelId="{9D0E4180-9CDD-496A-B727-B11807D7DA29}" type="pres">
      <dgm:prSet presAssocID="{D4EFC219-4D35-4D3A-8B22-8270137361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5FF12-3264-4CD7-B0E3-BC0D0475C1D0}" type="pres">
      <dgm:prSet presAssocID="{D4EFC219-4D35-4D3A-8B22-82701373611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B40A0-AC80-409F-8423-82E2FBAAB8F5}" type="pres">
      <dgm:prSet presAssocID="{2D0FE67A-9278-44D5-8168-E5DED6F8D6C9}" presName="space" presStyleCnt="0"/>
      <dgm:spPr/>
    </dgm:pt>
    <dgm:pt modelId="{77EF8E1C-BFFC-4FBF-B235-6E03E6ABDEC5}" type="pres">
      <dgm:prSet presAssocID="{989FEF9E-137F-4E7C-B7BE-360FA88E8E21}" presName="composite" presStyleCnt="0"/>
      <dgm:spPr/>
    </dgm:pt>
    <dgm:pt modelId="{ACBD21DF-947C-4626-AFD1-9C0F85CFA318}" type="pres">
      <dgm:prSet presAssocID="{989FEF9E-137F-4E7C-B7BE-360FA88E8E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3EE4A-C380-47BC-9C83-FA2D85243F92}" type="pres">
      <dgm:prSet presAssocID="{989FEF9E-137F-4E7C-B7BE-360FA88E8E2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D4FD4B-8CFA-4DCA-93F3-4AA3BDDA74BC}" type="presOf" srcId="{800C4F45-3E77-4EA2-9A02-F6C7BF925FBD}" destId="{01E5FF12-3264-4CD7-B0E3-BC0D0475C1D0}" srcOrd="0" destOrd="0" presId="urn:microsoft.com/office/officeart/2005/8/layout/hList1"/>
    <dgm:cxn modelId="{291442C4-6631-462A-9B9F-BD34372D21D3}" srcId="{955F5AB5-1B92-491F-9BF2-E94D2CE169B4}" destId="{989FEF9E-137F-4E7C-B7BE-360FA88E8E21}" srcOrd="1" destOrd="0" parTransId="{7DA6DC8A-9B15-4AE0-9F3C-1501301ED7DC}" sibTransId="{D8C4CBAD-8D66-463B-9B04-AD8EC3440A7C}"/>
    <dgm:cxn modelId="{646C9996-B63E-49EE-9C04-4DD58F01725E}" srcId="{989FEF9E-137F-4E7C-B7BE-360FA88E8E21}" destId="{25EBEBA2-23C2-4210-89FB-7D3A29D9A9D3}" srcOrd="0" destOrd="0" parTransId="{1F277BE7-2484-473D-A302-C4BADD7D9A0D}" sibTransId="{5EF30EBE-5A53-43D3-B0F7-E3E4FABFD68C}"/>
    <dgm:cxn modelId="{7E88D2DD-5B53-4E30-8B04-F19A5D98084B}" srcId="{D4EFC219-4D35-4D3A-8B22-82701373611B}" destId="{800C4F45-3E77-4EA2-9A02-F6C7BF925FBD}" srcOrd="0" destOrd="0" parTransId="{00194F34-1FE8-41EB-8C32-E0C10F1FD62E}" sibTransId="{05712341-CCD1-43A9-A7EF-01B6185E6A2E}"/>
    <dgm:cxn modelId="{7AB315A5-4153-45B8-8AB1-1FF804E35B90}" srcId="{D4EFC219-4D35-4D3A-8B22-82701373611B}" destId="{FDB026F6-C69F-49FA-B615-AC13DBAB79C2}" srcOrd="1" destOrd="0" parTransId="{D5A44DD9-149E-41C5-BA50-CF05A0CE72F2}" sibTransId="{D89C7AB2-8716-406C-8168-61E3777696F0}"/>
    <dgm:cxn modelId="{6ED43D31-B08F-445C-A13B-BF1A246B1F02}" srcId="{989FEF9E-137F-4E7C-B7BE-360FA88E8E21}" destId="{29F1D9BF-77D2-4078-814F-876F6766B756}" srcOrd="1" destOrd="0" parTransId="{89E0C24D-7AD1-4EE1-AD33-BD08CC4017AA}" sibTransId="{EC6498C0-8221-466E-9417-D5849DB422EE}"/>
    <dgm:cxn modelId="{F41B4EA2-8CD3-475D-82C2-F2555A603076}" srcId="{955F5AB5-1B92-491F-9BF2-E94D2CE169B4}" destId="{D4EFC219-4D35-4D3A-8B22-82701373611B}" srcOrd="0" destOrd="0" parTransId="{3C220D70-4CF3-489E-BA2E-D20D0E017DD5}" sibTransId="{2D0FE67A-9278-44D5-8168-E5DED6F8D6C9}"/>
    <dgm:cxn modelId="{7DFC59A8-0E8D-4CA7-993C-8142BB434633}" type="presOf" srcId="{955F5AB5-1B92-491F-9BF2-E94D2CE169B4}" destId="{D05C242D-4A72-4A5F-B3B7-9708597671CD}" srcOrd="0" destOrd="0" presId="urn:microsoft.com/office/officeart/2005/8/layout/hList1"/>
    <dgm:cxn modelId="{12D2D0FA-2075-4B41-94F8-07C41B7E8AC7}" srcId="{989FEF9E-137F-4E7C-B7BE-360FA88E8E21}" destId="{85F1520D-B59D-4C93-BBAF-4AB7F3617FD7}" srcOrd="2" destOrd="0" parTransId="{EC59D9FD-27DB-4AD7-A782-552F65DAD3D4}" sibTransId="{2764C40E-DE86-4000-9FA7-CA0AE822006E}"/>
    <dgm:cxn modelId="{CCD3FC0B-13C3-4AE9-AFDD-DC13828DF4B8}" type="presOf" srcId="{85F1520D-B59D-4C93-BBAF-4AB7F3617FD7}" destId="{9623EE4A-C380-47BC-9C83-FA2D85243F92}" srcOrd="0" destOrd="2" presId="urn:microsoft.com/office/officeart/2005/8/layout/hList1"/>
    <dgm:cxn modelId="{3C584079-AAB0-4E4D-A00B-D613FCC8EBB9}" srcId="{D4EFC219-4D35-4D3A-8B22-82701373611B}" destId="{BB1B880F-121B-42E1-A7C2-C2378292B323}" srcOrd="2" destOrd="0" parTransId="{605BCF17-B81E-411A-9548-209A45C63ED8}" sibTransId="{DA242427-2985-45B4-8093-6667D74A5790}"/>
    <dgm:cxn modelId="{9600D18E-3754-4C28-B75F-349B5A017110}" type="presOf" srcId="{D4EFC219-4D35-4D3A-8B22-82701373611B}" destId="{9D0E4180-9CDD-496A-B727-B11807D7DA29}" srcOrd="0" destOrd="0" presId="urn:microsoft.com/office/officeart/2005/8/layout/hList1"/>
    <dgm:cxn modelId="{76B284E9-8E13-4160-9AE1-F9D6EAD5B5F8}" type="presOf" srcId="{BB1B880F-121B-42E1-A7C2-C2378292B323}" destId="{01E5FF12-3264-4CD7-B0E3-BC0D0475C1D0}" srcOrd="0" destOrd="2" presId="urn:microsoft.com/office/officeart/2005/8/layout/hList1"/>
    <dgm:cxn modelId="{DF7C6926-7578-4739-A880-B96A40BA5914}" type="presOf" srcId="{FDB026F6-C69F-49FA-B615-AC13DBAB79C2}" destId="{01E5FF12-3264-4CD7-B0E3-BC0D0475C1D0}" srcOrd="0" destOrd="1" presId="urn:microsoft.com/office/officeart/2005/8/layout/hList1"/>
    <dgm:cxn modelId="{F752A4EC-551A-4208-A50F-A5B5E32A6251}" type="presOf" srcId="{989FEF9E-137F-4E7C-B7BE-360FA88E8E21}" destId="{ACBD21DF-947C-4626-AFD1-9C0F85CFA318}" srcOrd="0" destOrd="0" presId="urn:microsoft.com/office/officeart/2005/8/layout/hList1"/>
    <dgm:cxn modelId="{E7F1499D-D22C-4B51-8B1F-7F843140510D}" type="presOf" srcId="{29F1D9BF-77D2-4078-814F-876F6766B756}" destId="{9623EE4A-C380-47BC-9C83-FA2D85243F92}" srcOrd="0" destOrd="1" presId="urn:microsoft.com/office/officeart/2005/8/layout/hList1"/>
    <dgm:cxn modelId="{8E8BB16E-FA34-41E9-8243-22F5622D21F1}" type="presOf" srcId="{25EBEBA2-23C2-4210-89FB-7D3A29D9A9D3}" destId="{9623EE4A-C380-47BC-9C83-FA2D85243F92}" srcOrd="0" destOrd="0" presId="urn:microsoft.com/office/officeart/2005/8/layout/hList1"/>
    <dgm:cxn modelId="{0508E560-1A32-4359-9DE3-87C09A7EE296}" type="presParOf" srcId="{D05C242D-4A72-4A5F-B3B7-9708597671CD}" destId="{B6D800AC-70ED-444A-A44F-27944D838A44}" srcOrd="0" destOrd="0" presId="urn:microsoft.com/office/officeart/2005/8/layout/hList1"/>
    <dgm:cxn modelId="{6B5FC5F9-7E91-481E-8AC4-02B2AF464BFE}" type="presParOf" srcId="{B6D800AC-70ED-444A-A44F-27944D838A44}" destId="{9D0E4180-9CDD-496A-B727-B11807D7DA29}" srcOrd="0" destOrd="0" presId="urn:microsoft.com/office/officeart/2005/8/layout/hList1"/>
    <dgm:cxn modelId="{26EEC05D-8FC5-41C3-9DC1-CC45B5B96386}" type="presParOf" srcId="{B6D800AC-70ED-444A-A44F-27944D838A44}" destId="{01E5FF12-3264-4CD7-B0E3-BC0D0475C1D0}" srcOrd="1" destOrd="0" presId="urn:microsoft.com/office/officeart/2005/8/layout/hList1"/>
    <dgm:cxn modelId="{232DA49F-F9BB-4922-89FF-61149C4B4892}" type="presParOf" srcId="{D05C242D-4A72-4A5F-B3B7-9708597671CD}" destId="{166B40A0-AC80-409F-8423-82E2FBAAB8F5}" srcOrd="1" destOrd="0" presId="urn:microsoft.com/office/officeart/2005/8/layout/hList1"/>
    <dgm:cxn modelId="{DD0F74D2-5441-4AA6-AC6C-A177D036B6F2}" type="presParOf" srcId="{D05C242D-4A72-4A5F-B3B7-9708597671CD}" destId="{77EF8E1C-BFFC-4FBF-B235-6E03E6ABDEC5}" srcOrd="2" destOrd="0" presId="urn:microsoft.com/office/officeart/2005/8/layout/hList1"/>
    <dgm:cxn modelId="{05D0DF14-58AA-4596-A851-91E0F56BA764}" type="presParOf" srcId="{77EF8E1C-BFFC-4FBF-B235-6E03E6ABDEC5}" destId="{ACBD21DF-947C-4626-AFD1-9C0F85CFA318}" srcOrd="0" destOrd="0" presId="urn:microsoft.com/office/officeart/2005/8/layout/hList1"/>
    <dgm:cxn modelId="{A6E121FF-0555-46F6-AD5B-6F5C9F32A4CC}" type="presParOf" srcId="{77EF8E1C-BFFC-4FBF-B235-6E03E6ABDEC5}" destId="{9623EE4A-C380-47BC-9C83-FA2D85243F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F5AB5-1B92-491F-9BF2-E94D2CE169B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EFC219-4D35-4D3A-8B22-82701373611B}">
      <dgm:prSet phldrT="[Текст]"/>
      <dgm:spPr/>
      <dgm:t>
        <a:bodyPr/>
        <a:lstStyle/>
        <a:p>
          <a:r>
            <a:rPr lang="ru-RU" dirty="0" smtClean="0"/>
            <a:t>Кто из архитекторов творил в эпоху барокко :</a:t>
          </a:r>
          <a:endParaRPr lang="ru-RU" dirty="0"/>
        </a:p>
      </dgm:t>
    </dgm:pt>
    <dgm:pt modelId="{3C220D70-4CF3-489E-BA2E-D20D0E017DD5}" type="parTrans" cxnId="{F41B4EA2-8CD3-475D-82C2-F2555A603076}">
      <dgm:prSet/>
      <dgm:spPr/>
      <dgm:t>
        <a:bodyPr/>
        <a:lstStyle/>
        <a:p>
          <a:endParaRPr lang="ru-RU"/>
        </a:p>
      </dgm:t>
    </dgm:pt>
    <dgm:pt modelId="{2D0FE67A-9278-44D5-8168-E5DED6F8D6C9}" type="sibTrans" cxnId="{F41B4EA2-8CD3-475D-82C2-F2555A603076}">
      <dgm:prSet/>
      <dgm:spPr/>
      <dgm:t>
        <a:bodyPr/>
        <a:lstStyle/>
        <a:p>
          <a:endParaRPr lang="ru-RU"/>
        </a:p>
      </dgm:t>
    </dgm:pt>
    <dgm:pt modelId="{989FEF9E-137F-4E7C-B7BE-360FA88E8E21}">
      <dgm:prSet phldrT="[Текст]"/>
      <dgm:spPr/>
      <dgm:t>
        <a:bodyPr/>
        <a:lstStyle/>
        <a:p>
          <a:r>
            <a:rPr lang="ru-RU" dirty="0" smtClean="0"/>
            <a:t>Кто из композиторов творил барокко:</a:t>
          </a:r>
          <a:endParaRPr lang="ru-RU" dirty="0"/>
        </a:p>
      </dgm:t>
    </dgm:pt>
    <dgm:pt modelId="{7DA6DC8A-9B15-4AE0-9F3C-1501301ED7DC}" type="parTrans" cxnId="{291442C4-6631-462A-9B9F-BD34372D21D3}">
      <dgm:prSet/>
      <dgm:spPr/>
      <dgm:t>
        <a:bodyPr/>
        <a:lstStyle/>
        <a:p>
          <a:endParaRPr lang="ru-RU"/>
        </a:p>
      </dgm:t>
    </dgm:pt>
    <dgm:pt modelId="{D8C4CBAD-8D66-463B-9B04-AD8EC3440A7C}" type="sibTrans" cxnId="{291442C4-6631-462A-9B9F-BD34372D21D3}">
      <dgm:prSet/>
      <dgm:spPr/>
      <dgm:t>
        <a:bodyPr/>
        <a:lstStyle/>
        <a:p>
          <a:endParaRPr lang="ru-RU"/>
        </a:p>
      </dgm:t>
    </dgm:pt>
    <dgm:pt modelId="{800C4F45-3E77-4EA2-9A02-F6C7BF925FBD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А) Ф. Брунеллески  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0194F34-1FE8-41EB-8C32-E0C10F1FD62E}" type="parTrans" cxnId="{7E88D2DD-5B53-4E30-8B04-F19A5D98084B}">
      <dgm:prSet/>
      <dgm:spPr/>
      <dgm:t>
        <a:bodyPr/>
        <a:lstStyle/>
        <a:p>
          <a:endParaRPr lang="ru-RU"/>
        </a:p>
      </dgm:t>
    </dgm:pt>
    <dgm:pt modelId="{05712341-CCD1-43A9-A7EF-01B6185E6A2E}" type="sibTrans" cxnId="{7E88D2DD-5B53-4E30-8B04-F19A5D98084B}">
      <dgm:prSet/>
      <dgm:spPr/>
      <dgm:t>
        <a:bodyPr/>
        <a:lstStyle/>
        <a:p>
          <a:endParaRPr lang="ru-RU"/>
        </a:p>
      </dgm:t>
    </dgm:pt>
    <dgm:pt modelId="{FDB026F6-C69F-49FA-B615-AC13DBAB79C2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Б) </a:t>
          </a:r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М. </a:t>
          </a:r>
          <a:r>
            <a:rPr lang="ru-RU" sz="3200" b="0" dirty="0" err="1" smtClean="0">
              <a:latin typeface="Times New Roman" pitchFamily="18" charset="0"/>
              <a:cs typeface="Times New Roman" pitchFamily="18" charset="0"/>
            </a:rPr>
            <a:t>Пеппельман</a:t>
          </a:r>
          <a:endParaRPr lang="ru-RU" sz="3200" b="0" dirty="0">
            <a:latin typeface="Times New Roman" pitchFamily="18" charset="0"/>
            <a:cs typeface="Times New Roman" pitchFamily="18" charset="0"/>
          </a:endParaRPr>
        </a:p>
      </dgm:t>
    </dgm:pt>
    <dgm:pt modelId="{D5A44DD9-149E-41C5-BA50-CF05A0CE72F2}" type="parTrans" cxnId="{7AB315A5-4153-45B8-8AB1-1FF804E35B90}">
      <dgm:prSet/>
      <dgm:spPr/>
      <dgm:t>
        <a:bodyPr/>
        <a:lstStyle/>
        <a:p>
          <a:endParaRPr lang="ru-RU"/>
        </a:p>
      </dgm:t>
    </dgm:pt>
    <dgm:pt modelId="{D89C7AB2-8716-406C-8168-61E3777696F0}" type="sibTrans" cxnId="{7AB315A5-4153-45B8-8AB1-1FF804E35B90}">
      <dgm:prSet/>
      <dgm:spPr/>
      <dgm:t>
        <a:bodyPr/>
        <a:lstStyle/>
        <a:p>
          <a:endParaRPr lang="ru-RU"/>
        </a:p>
      </dgm:t>
    </dgm:pt>
    <dgm:pt modelId="{BB1B880F-121B-42E1-A7C2-C2378292B323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В) </a:t>
          </a:r>
          <a:r>
            <a:rPr lang="ru-RU" sz="3200" b="0" i="0" u="none" dirty="0" smtClean="0">
              <a:latin typeface="Times New Roman" pitchFamily="18" charset="0"/>
              <a:cs typeface="Times New Roman" pitchFamily="18" charset="0"/>
            </a:rPr>
            <a:t>Б. Растрелли</a:t>
          </a:r>
          <a:endParaRPr lang="ru-RU" sz="3200" b="0" u="none" dirty="0">
            <a:latin typeface="Times New Roman" pitchFamily="18" charset="0"/>
            <a:cs typeface="Times New Roman" pitchFamily="18" charset="0"/>
          </a:endParaRPr>
        </a:p>
      </dgm:t>
    </dgm:pt>
    <dgm:pt modelId="{605BCF17-B81E-411A-9548-209A45C63ED8}" type="parTrans" cxnId="{3C584079-AAB0-4E4D-A00B-D613FCC8EBB9}">
      <dgm:prSet/>
      <dgm:spPr/>
      <dgm:t>
        <a:bodyPr/>
        <a:lstStyle/>
        <a:p>
          <a:endParaRPr lang="ru-RU"/>
        </a:p>
      </dgm:t>
    </dgm:pt>
    <dgm:pt modelId="{DA242427-2985-45B4-8093-6667D74A5790}" type="sibTrans" cxnId="{3C584079-AAB0-4E4D-A00B-D613FCC8EBB9}">
      <dgm:prSet/>
      <dgm:spPr/>
      <dgm:t>
        <a:bodyPr/>
        <a:lstStyle/>
        <a:p>
          <a:endParaRPr lang="ru-RU"/>
        </a:p>
      </dgm:t>
    </dgm:pt>
    <dgm:pt modelId="{25EBEBA2-23C2-4210-89FB-7D3A29D9A9D3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А) В. Моцарт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1F277BE7-2484-473D-A302-C4BADD7D9A0D}" type="parTrans" cxnId="{646C9996-B63E-49EE-9C04-4DD58F01725E}">
      <dgm:prSet/>
      <dgm:spPr/>
      <dgm:t>
        <a:bodyPr/>
        <a:lstStyle/>
        <a:p>
          <a:endParaRPr lang="ru-RU"/>
        </a:p>
      </dgm:t>
    </dgm:pt>
    <dgm:pt modelId="{5EF30EBE-5A53-43D3-B0F7-E3E4FABFD68C}" type="sibTrans" cxnId="{646C9996-B63E-49EE-9C04-4DD58F01725E}">
      <dgm:prSet/>
      <dgm:spPr/>
      <dgm:t>
        <a:bodyPr/>
        <a:lstStyle/>
        <a:p>
          <a:endParaRPr lang="ru-RU"/>
        </a:p>
      </dgm:t>
    </dgm:pt>
    <dgm:pt modelId="{29F1D9BF-77D2-4078-814F-876F6766B756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Б) Л. Бетховен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9E0C24D-7AD1-4EE1-AD33-BD08CC4017AA}" type="parTrans" cxnId="{6ED43D31-B08F-445C-A13B-BF1A246B1F02}">
      <dgm:prSet/>
      <dgm:spPr/>
      <dgm:t>
        <a:bodyPr/>
        <a:lstStyle/>
        <a:p>
          <a:endParaRPr lang="ru-RU"/>
        </a:p>
      </dgm:t>
    </dgm:pt>
    <dgm:pt modelId="{EC6498C0-8221-466E-9417-D5849DB422EE}" type="sibTrans" cxnId="{6ED43D31-B08F-445C-A13B-BF1A246B1F02}">
      <dgm:prSet/>
      <dgm:spPr/>
      <dgm:t>
        <a:bodyPr/>
        <a:lstStyle/>
        <a:p>
          <a:endParaRPr lang="ru-RU"/>
        </a:p>
      </dgm:t>
    </dgm:pt>
    <dgm:pt modelId="{85F1520D-B59D-4C93-BBAF-4AB7F3617FD7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В) А. Вивальди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EC59D9FD-27DB-4AD7-A782-552F65DAD3D4}" type="parTrans" cxnId="{12D2D0FA-2075-4B41-94F8-07C41B7E8AC7}">
      <dgm:prSet/>
      <dgm:spPr/>
      <dgm:t>
        <a:bodyPr/>
        <a:lstStyle/>
        <a:p>
          <a:endParaRPr lang="ru-RU"/>
        </a:p>
      </dgm:t>
    </dgm:pt>
    <dgm:pt modelId="{2764C40E-DE86-4000-9FA7-CA0AE822006E}" type="sibTrans" cxnId="{12D2D0FA-2075-4B41-94F8-07C41B7E8AC7}">
      <dgm:prSet/>
      <dgm:spPr/>
      <dgm:t>
        <a:bodyPr/>
        <a:lstStyle/>
        <a:p>
          <a:endParaRPr lang="ru-RU"/>
        </a:p>
      </dgm:t>
    </dgm:pt>
    <dgm:pt modelId="{D05C242D-4A72-4A5F-B3B7-9708597671CD}" type="pres">
      <dgm:prSet presAssocID="{955F5AB5-1B92-491F-9BF2-E94D2CE169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800AC-70ED-444A-A44F-27944D838A44}" type="pres">
      <dgm:prSet presAssocID="{D4EFC219-4D35-4D3A-8B22-82701373611B}" presName="composite" presStyleCnt="0"/>
      <dgm:spPr/>
    </dgm:pt>
    <dgm:pt modelId="{9D0E4180-9CDD-496A-B727-B11807D7DA29}" type="pres">
      <dgm:prSet presAssocID="{D4EFC219-4D35-4D3A-8B22-8270137361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5FF12-3264-4CD7-B0E3-BC0D0475C1D0}" type="pres">
      <dgm:prSet presAssocID="{D4EFC219-4D35-4D3A-8B22-82701373611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B40A0-AC80-409F-8423-82E2FBAAB8F5}" type="pres">
      <dgm:prSet presAssocID="{2D0FE67A-9278-44D5-8168-E5DED6F8D6C9}" presName="space" presStyleCnt="0"/>
      <dgm:spPr/>
    </dgm:pt>
    <dgm:pt modelId="{77EF8E1C-BFFC-4FBF-B235-6E03E6ABDEC5}" type="pres">
      <dgm:prSet presAssocID="{989FEF9E-137F-4E7C-B7BE-360FA88E8E21}" presName="composite" presStyleCnt="0"/>
      <dgm:spPr/>
    </dgm:pt>
    <dgm:pt modelId="{ACBD21DF-947C-4626-AFD1-9C0F85CFA318}" type="pres">
      <dgm:prSet presAssocID="{989FEF9E-137F-4E7C-B7BE-360FA88E8E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3EE4A-C380-47BC-9C83-FA2D85243F92}" type="pres">
      <dgm:prSet presAssocID="{989FEF9E-137F-4E7C-B7BE-360FA88E8E2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442C4-6631-462A-9B9F-BD34372D21D3}" srcId="{955F5AB5-1B92-491F-9BF2-E94D2CE169B4}" destId="{989FEF9E-137F-4E7C-B7BE-360FA88E8E21}" srcOrd="1" destOrd="0" parTransId="{7DA6DC8A-9B15-4AE0-9F3C-1501301ED7DC}" sibTransId="{D8C4CBAD-8D66-463B-9B04-AD8EC3440A7C}"/>
    <dgm:cxn modelId="{646C9996-B63E-49EE-9C04-4DD58F01725E}" srcId="{989FEF9E-137F-4E7C-B7BE-360FA88E8E21}" destId="{25EBEBA2-23C2-4210-89FB-7D3A29D9A9D3}" srcOrd="0" destOrd="0" parTransId="{1F277BE7-2484-473D-A302-C4BADD7D9A0D}" sibTransId="{5EF30EBE-5A53-43D3-B0F7-E3E4FABFD68C}"/>
    <dgm:cxn modelId="{7E88D2DD-5B53-4E30-8B04-F19A5D98084B}" srcId="{D4EFC219-4D35-4D3A-8B22-82701373611B}" destId="{800C4F45-3E77-4EA2-9A02-F6C7BF925FBD}" srcOrd="0" destOrd="0" parTransId="{00194F34-1FE8-41EB-8C32-E0C10F1FD62E}" sibTransId="{05712341-CCD1-43A9-A7EF-01B6185E6A2E}"/>
    <dgm:cxn modelId="{6ED43D31-B08F-445C-A13B-BF1A246B1F02}" srcId="{989FEF9E-137F-4E7C-B7BE-360FA88E8E21}" destId="{29F1D9BF-77D2-4078-814F-876F6766B756}" srcOrd="1" destOrd="0" parTransId="{89E0C24D-7AD1-4EE1-AD33-BD08CC4017AA}" sibTransId="{EC6498C0-8221-466E-9417-D5849DB422EE}"/>
    <dgm:cxn modelId="{7AB315A5-4153-45B8-8AB1-1FF804E35B90}" srcId="{D4EFC219-4D35-4D3A-8B22-82701373611B}" destId="{FDB026F6-C69F-49FA-B615-AC13DBAB79C2}" srcOrd="1" destOrd="0" parTransId="{D5A44DD9-149E-41C5-BA50-CF05A0CE72F2}" sibTransId="{D89C7AB2-8716-406C-8168-61E3777696F0}"/>
    <dgm:cxn modelId="{F41B4EA2-8CD3-475D-82C2-F2555A603076}" srcId="{955F5AB5-1B92-491F-9BF2-E94D2CE169B4}" destId="{D4EFC219-4D35-4D3A-8B22-82701373611B}" srcOrd="0" destOrd="0" parTransId="{3C220D70-4CF3-489E-BA2E-D20D0E017DD5}" sibTransId="{2D0FE67A-9278-44D5-8168-E5DED6F8D6C9}"/>
    <dgm:cxn modelId="{12D2D0FA-2075-4B41-94F8-07C41B7E8AC7}" srcId="{989FEF9E-137F-4E7C-B7BE-360FA88E8E21}" destId="{85F1520D-B59D-4C93-BBAF-4AB7F3617FD7}" srcOrd="2" destOrd="0" parTransId="{EC59D9FD-27DB-4AD7-A782-552F65DAD3D4}" sibTransId="{2764C40E-DE86-4000-9FA7-CA0AE822006E}"/>
    <dgm:cxn modelId="{58DDC109-808F-44F9-99DA-A971EBE140B6}" type="presOf" srcId="{BB1B880F-121B-42E1-A7C2-C2378292B323}" destId="{01E5FF12-3264-4CD7-B0E3-BC0D0475C1D0}" srcOrd="0" destOrd="2" presId="urn:microsoft.com/office/officeart/2005/8/layout/hList1"/>
    <dgm:cxn modelId="{702DF9E2-9FE8-45DF-A8CE-0A0755AD2B85}" type="presOf" srcId="{989FEF9E-137F-4E7C-B7BE-360FA88E8E21}" destId="{ACBD21DF-947C-4626-AFD1-9C0F85CFA318}" srcOrd="0" destOrd="0" presId="urn:microsoft.com/office/officeart/2005/8/layout/hList1"/>
    <dgm:cxn modelId="{3C584079-AAB0-4E4D-A00B-D613FCC8EBB9}" srcId="{D4EFC219-4D35-4D3A-8B22-82701373611B}" destId="{BB1B880F-121B-42E1-A7C2-C2378292B323}" srcOrd="2" destOrd="0" parTransId="{605BCF17-B81E-411A-9548-209A45C63ED8}" sibTransId="{DA242427-2985-45B4-8093-6667D74A5790}"/>
    <dgm:cxn modelId="{FCB3EA60-D307-4818-A1C9-9B0F9A998A78}" type="presOf" srcId="{25EBEBA2-23C2-4210-89FB-7D3A29D9A9D3}" destId="{9623EE4A-C380-47BC-9C83-FA2D85243F92}" srcOrd="0" destOrd="0" presId="urn:microsoft.com/office/officeart/2005/8/layout/hList1"/>
    <dgm:cxn modelId="{A662C4E4-42BF-4C2C-8EE4-282D54D80270}" type="presOf" srcId="{FDB026F6-C69F-49FA-B615-AC13DBAB79C2}" destId="{01E5FF12-3264-4CD7-B0E3-BC0D0475C1D0}" srcOrd="0" destOrd="1" presId="urn:microsoft.com/office/officeart/2005/8/layout/hList1"/>
    <dgm:cxn modelId="{E36DCA08-02A3-45FE-9427-D3EAA65A0F29}" type="presOf" srcId="{29F1D9BF-77D2-4078-814F-876F6766B756}" destId="{9623EE4A-C380-47BC-9C83-FA2D85243F92}" srcOrd="0" destOrd="1" presId="urn:microsoft.com/office/officeart/2005/8/layout/hList1"/>
    <dgm:cxn modelId="{C91F6217-7992-4EAA-B2FA-C67D82B03105}" type="presOf" srcId="{800C4F45-3E77-4EA2-9A02-F6C7BF925FBD}" destId="{01E5FF12-3264-4CD7-B0E3-BC0D0475C1D0}" srcOrd="0" destOrd="0" presId="urn:microsoft.com/office/officeart/2005/8/layout/hList1"/>
    <dgm:cxn modelId="{2EA00E0A-D26E-4262-8288-DFD6090A93AE}" type="presOf" srcId="{85F1520D-B59D-4C93-BBAF-4AB7F3617FD7}" destId="{9623EE4A-C380-47BC-9C83-FA2D85243F92}" srcOrd="0" destOrd="2" presId="urn:microsoft.com/office/officeart/2005/8/layout/hList1"/>
    <dgm:cxn modelId="{48058644-C6FD-4142-8CE2-9DD97CABDA8E}" type="presOf" srcId="{955F5AB5-1B92-491F-9BF2-E94D2CE169B4}" destId="{D05C242D-4A72-4A5F-B3B7-9708597671CD}" srcOrd="0" destOrd="0" presId="urn:microsoft.com/office/officeart/2005/8/layout/hList1"/>
    <dgm:cxn modelId="{2648D71A-0C42-4BD8-AEA9-49AAF747B85B}" type="presOf" srcId="{D4EFC219-4D35-4D3A-8B22-82701373611B}" destId="{9D0E4180-9CDD-496A-B727-B11807D7DA29}" srcOrd="0" destOrd="0" presId="urn:microsoft.com/office/officeart/2005/8/layout/hList1"/>
    <dgm:cxn modelId="{2B4961DE-A91E-4C32-996B-23167008EEAC}" type="presParOf" srcId="{D05C242D-4A72-4A5F-B3B7-9708597671CD}" destId="{B6D800AC-70ED-444A-A44F-27944D838A44}" srcOrd="0" destOrd="0" presId="urn:microsoft.com/office/officeart/2005/8/layout/hList1"/>
    <dgm:cxn modelId="{99BD092A-04F7-4EC6-BBF4-6155F04DE9D7}" type="presParOf" srcId="{B6D800AC-70ED-444A-A44F-27944D838A44}" destId="{9D0E4180-9CDD-496A-B727-B11807D7DA29}" srcOrd="0" destOrd="0" presId="urn:microsoft.com/office/officeart/2005/8/layout/hList1"/>
    <dgm:cxn modelId="{6B98753B-2A40-46AC-BA2C-470AB597F274}" type="presParOf" srcId="{B6D800AC-70ED-444A-A44F-27944D838A44}" destId="{01E5FF12-3264-4CD7-B0E3-BC0D0475C1D0}" srcOrd="1" destOrd="0" presId="urn:microsoft.com/office/officeart/2005/8/layout/hList1"/>
    <dgm:cxn modelId="{9773F70B-59EB-4B57-AED3-144A19D74297}" type="presParOf" srcId="{D05C242D-4A72-4A5F-B3B7-9708597671CD}" destId="{166B40A0-AC80-409F-8423-82E2FBAAB8F5}" srcOrd="1" destOrd="0" presId="urn:microsoft.com/office/officeart/2005/8/layout/hList1"/>
    <dgm:cxn modelId="{706F1C91-CAE2-4948-A4C4-EAF012A4A166}" type="presParOf" srcId="{D05C242D-4A72-4A5F-B3B7-9708597671CD}" destId="{77EF8E1C-BFFC-4FBF-B235-6E03E6ABDEC5}" srcOrd="2" destOrd="0" presId="urn:microsoft.com/office/officeart/2005/8/layout/hList1"/>
    <dgm:cxn modelId="{48A02607-B31B-4FF6-99A6-A7FA1F84AA51}" type="presParOf" srcId="{77EF8E1C-BFFC-4FBF-B235-6E03E6ABDEC5}" destId="{ACBD21DF-947C-4626-AFD1-9C0F85CFA318}" srcOrd="0" destOrd="0" presId="urn:microsoft.com/office/officeart/2005/8/layout/hList1"/>
    <dgm:cxn modelId="{FE4E9340-7638-4834-8384-94ACF4E3DE6C}" type="presParOf" srcId="{77EF8E1C-BFFC-4FBF-B235-6E03E6ABDEC5}" destId="{9623EE4A-C380-47BC-9C83-FA2D85243F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5F5AB5-1B92-491F-9BF2-E94D2CE169B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EFC219-4D35-4D3A-8B22-82701373611B}">
      <dgm:prSet phldrT="[Текст]"/>
      <dgm:spPr/>
      <dgm:t>
        <a:bodyPr/>
        <a:lstStyle/>
        <a:p>
          <a:r>
            <a:rPr lang="ru-RU" dirty="0" smtClean="0"/>
            <a:t>Назовите автора картины :</a:t>
          </a:r>
          <a:endParaRPr lang="ru-RU" dirty="0"/>
        </a:p>
      </dgm:t>
    </dgm:pt>
    <dgm:pt modelId="{3C220D70-4CF3-489E-BA2E-D20D0E017DD5}" type="parTrans" cxnId="{F41B4EA2-8CD3-475D-82C2-F2555A603076}">
      <dgm:prSet/>
      <dgm:spPr/>
      <dgm:t>
        <a:bodyPr/>
        <a:lstStyle/>
        <a:p>
          <a:endParaRPr lang="ru-RU"/>
        </a:p>
      </dgm:t>
    </dgm:pt>
    <dgm:pt modelId="{2D0FE67A-9278-44D5-8168-E5DED6F8D6C9}" type="sibTrans" cxnId="{F41B4EA2-8CD3-475D-82C2-F2555A603076}">
      <dgm:prSet/>
      <dgm:spPr/>
      <dgm:t>
        <a:bodyPr/>
        <a:lstStyle/>
        <a:p>
          <a:endParaRPr lang="ru-RU"/>
        </a:p>
      </dgm:t>
    </dgm:pt>
    <dgm:pt modelId="{989FEF9E-137F-4E7C-B7BE-360FA88E8E21}">
      <dgm:prSet phldrT="[Текст]"/>
      <dgm:spPr/>
      <dgm:t>
        <a:bodyPr/>
        <a:lstStyle/>
        <a:p>
          <a:r>
            <a:rPr lang="ru-RU" dirty="0" smtClean="0"/>
            <a:t>Назовите сооружение:</a:t>
          </a:r>
          <a:endParaRPr lang="ru-RU" dirty="0"/>
        </a:p>
      </dgm:t>
    </dgm:pt>
    <dgm:pt modelId="{7DA6DC8A-9B15-4AE0-9F3C-1501301ED7DC}" type="parTrans" cxnId="{291442C4-6631-462A-9B9F-BD34372D21D3}">
      <dgm:prSet/>
      <dgm:spPr/>
      <dgm:t>
        <a:bodyPr/>
        <a:lstStyle/>
        <a:p>
          <a:endParaRPr lang="ru-RU"/>
        </a:p>
      </dgm:t>
    </dgm:pt>
    <dgm:pt modelId="{D8C4CBAD-8D66-463B-9B04-AD8EC3440A7C}" type="sibTrans" cxnId="{291442C4-6631-462A-9B9F-BD34372D21D3}">
      <dgm:prSet/>
      <dgm:spPr/>
      <dgm:t>
        <a:bodyPr/>
        <a:lstStyle/>
        <a:p>
          <a:endParaRPr lang="ru-RU"/>
        </a:p>
      </dgm:t>
    </dgm:pt>
    <dgm:pt modelId="{800C4F45-3E77-4EA2-9A02-F6C7BF925FBD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А)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Каналетто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  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0194F34-1FE8-41EB-8C32-E0C10F1FD62E}" type="parTrans" cxnId="{7E88D2DD-5B53-4E30-8B04-F19A5D98084B}">
      <dgm:prSet/>
      <dgm:spPr/>
      <dgm:t>
        <a:bodyPr/>
        <a:lstStyle/>
        <a:p>
          <a:endParaRPr lang="ru-RU"/>
        </a:p>
      </dgm:t>
    </dgm:pt>
    <dgm:pt modelId="{05712341-CCD1-43A9-A7EF-01B6185E6A2E}" type="sibTrans" cxnId="{7E88D2DD-5B53-4E30-8B04-F19A5D98084B}">
      <dgm:prSet/>
      <dgm:spPr/>
      <dgm:t>
        <a:bodyPr/>
        <a:lstStyle/>
        <a:p>
          <a:endParaRPr lang="ru-RU"/>
        </a:p>
      </dgm:t>
    </dgm:pt>
    <dgm:pt modelId="{FDB026F6-C69F-49FA-B615-AC13DBAB79C2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Б) Л. да Винчи</a:t>
          </a:r>
          <a:endParaRPr lang="ru-RU" sz="3200" b="0" dirty="0">
            <a:latin typeface="Times New Roman" pitchFamily="18" charset="0"/>
            <a:cs typeface="Times New Roman" pitchFamily="18" charset="0"/>
          </a:endParaRPr>
        </a:p>
      </dgm:t>
    </dgm:pt>
    <dgm:pt modelId="{D5A44DD9-149E-41C5-BA50-CF05A0CE72F2}" type="parTrans" cxnId="{7AB315A5-4153-45B8-8AB1-1FF804E35B90}">
      <dgm:prSet/>
      <dgm:spPr/>
      <dgm:t>
        <a:bodyPr/>
        <a:lstStyle/>
        <a:p>
          <a:endParaRPr lang="ru-RU"/>
        </a:p>
      </dgm:t>
    </dgm:pt>
    <dgm:pt modelId="{D89C7AB2-8716-406C-8168-61E3777696F0}" type="sibTrans" cxnId="{7AB315A5-4153-45B8-8AB1-1FF804E35B90}">
      <dgm:prSet/>
      <dgm:spPr/>
      <dgm:t>
        <a:bodyPr/>
        <a:lstStyle/>
        <a:p>
          <a:endParaRPr lang="ru-RU"/>
        </a:p>
      </dgm:t>
    </dgm:pt>
    <dgm:pt modelId="{BB1B880F-121B-42E1-A7C2-C2378292B323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В) Тициан</a:t>
          </a:r>
          <a:endParaRPr lang="ru-RU" sz="3200" b="0" u="none" dirty="0">
            <a:latin typeface="Times New Roman" pitchFamily="18" charset="0"/>
            <a:cs typeface="Times New Roman" pitchFamily="18" charset="0"/>
          </a:endParaRPr>
        </a:p>
      </dgm:t>
    </dgm:pt>
    <dgm:pt modelId="{605BCF17-B81E-411A-9548-209A45C63ED8}" type="parTrans" cxnId="{3C584079-AAB0-4E4D-A00B-D613FCC8EBB9}">
      <dgm:prSet/>
      <dgm:spPr/>
      <dgm:t>
        <a:bodyPr/>
        <a:lstStyle/>
        <a:p>
          <a:endParaRPr lang="ru-RU"/>
        </a:p>
      </dgm:t>
    </dgm:pt>
    <dgm:pt modelId="{DA242427-2985-45B4-8093-6667D74A5790}" type="sibTrans" cxnId="{3C584079-AAB0-4E4D-A00B-D613FCC8EBB9}">
      <dgm:prSet/>
      <dgm:spPr/>
      <dgm:t>
        <a:bodyPr/>
        <a:lstStyle/>
        <a:p>
          <a:endParaRPr lang="ru-RU"/>
        </a:p>
      </dgm:t>
    </dgm:pt>
    <dgm:pt modelId="{25EBEBA2-23C2-4210-89FB-7D3A29D9A9D3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А) </a:t>
          </a:r>
          <a:r>
            <a:rPr lang="ru-RU" sz="2800" u="none" dirty="0" smtClean="0">
              <a:latin typeface="Times New Roman" pitchFamily="18" charset="0"/>
              <a:cs typeface="Times New Roman" pitchFamily="18" charset="0"/>
            </a:rPr>
            <a:t>Церковь Санта-Мария </a:t>
          </a:r>
          <a:r>
            <a:rPr lang="ru-RU" sz="2800" u="none" dirty="0" err="1" smtClean="0">
              <a:latin typeface="Times New Roman" pitchFamily="18" charset="0"/>
              <a:cs typeface="Times New Roman" pitchFamily="18" charset="0"/>
            </a:rPr>
            <a:t>делла</a:t>
          </a:r>
          <a:r>
            <a:rPr lang="ru-RU" sz="2800" u="none" dirty="0" smtClean="0">
              <a:latin typeface="Times New Roman" pitchFamily="18" charset="0"/>
              <a:cs typeface="Times New Roman" pitchFamily="18" charset="0"/>
            </a:rPr>
            <a:t> Салюте</a:t>
          </a:r>
          <a:endParaRPr lang="ru-RU" sz="2800" u="none" dirty="0">
            <a:latin typeface="Times New Roman" pitchFamily="18" charset="0"/>
            <a:cs typeface="Times New Roman" pitchFamily="18" charset="0"/>
          </a:endParaRPr>
        </a:p>
      </dgm:t>
    </dgm:pt>
    <dgm:pt modelId="{1F277BE7-2484-473D-A302-C4BADD7D9A0D}" type="parTrans" cxnId="{646C9996-B63E-49EE-9C04-4DD58F01725E}">
      <dgm:prSet/>
      <dgm:spPr/>
      <dgm:t>
        <a:bodyPr/>
        <a:lstStyle/>
        <a:p>
          <a:endParaRPr lang="ru-RU"/>
        </a:p>
      </dgm:t>
    </dgm:pt>
    <dgm:pt modelId="{5EF30EBE-5A53-43D3-B0F7-E3E4FABFD68C}" type="sibTrans" cxnId="{646C9996-B63E-49EE-9C04-4DD58F01725E}">
      <dgm:prSet/>
      <dgm:spPr/>
      <dgm:t>
        <a:bodyPr/>
        <a:lstStyle/>
        <a:p>
          <a:endParaRPr lang="ru-RU"/>
        </a:p>
      </dgm:t>
    </dgm:pt>
    <dgm:pt modelId="{29F1D9BF-77D2-4078-814F-876F6766B756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Б) А</a:t>
          </a:r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нсамбль Цвингер </a:t>
          </a:r>
          <a:endParaRPr lang="ru-RU" sz="2800" i="0" dirty="0">
            <a:latin typeface="Times New Roman" pitchFamily="18" charset="0"/>
            <a:cs typeface="Times New Roman" pitchFamily="18" charset="0"/>
          </a:endParaRPr>
        </a:p>
      </dgm:t>
    </dgm:pt>
    <dgm:pt modelId="{89E0C24D-7AD1-4EE1-AD33-BD08CC4017AA}" type="parTrans" cxnId="{6ED43D31-B08F-445C-A13B-BF1A246B1F02}">
      <dgm:prSet/>
      <dgm:spPr/>
      <dgm:t>
        <a:bodyPr/>
        <a:lstStyle/>
        <a:p>
          <a:endParaRPr lang="ru-RU"/>
        </a:p>
      </dgm:t>
    </dgm:pt>
    <dgm:pt modelId="{EC6498C0-8221-466E-9417-D5849DB422EE}" type="sibTrans" cxnId="{6ED43D31-B08F-445C-A13B-BF1A246B1F02}">
      <dgm:prSet/>
      <dgm:spPr/>
      <dgm:t>
        <a:bodyPr/>
        <a:lstStyle/>
        <a:p>
          <a:endParaRPr lang="ru-RU"/>
        </a:p>
      </dgm:t>
    </dgm:pt>
    <dgm:pt modelId="{85F1520D-B59D-4C93-BBAF-4AB7F3617FD7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В) Зимний дворец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C59D9FD-27DB-4AD7-A782-552F65DAD3D4}" type="parTrans" cxnId="{12D2D0FA-2075-4B41-94F8-07C41B7E8AC7}">
      <dgm:prSet/>
      <dgm:spPr/>
      <dgm:t>
        <a:bodyPr/>
        <a:lstStyle/>
        <a:p>
          <a:endParaRPr lang="ru-RU"/>
        </a:p>
      </dgm:t>
    </dgm:pt>
    <dgm:pt modelId="{2764C40E-DE86-4000-9FA7-CA0AE822006E}" type="sibTrans" cxnId="{12D2D0FA-2075-4B41-94F8-07C41B7E8AC7}">
      <dgm:prSet/>
      <dgm:spPr/>
      <dgm:t>
        <a:bodyPr/>
        <a:lstStyle/>
        <a:p>
          <a:endParaRPr lang="ru-RU"/>
        </a:p>
      </dgm:t>
    </dgm:pt>
    <dgm:pt modelId="{D05C242D-4A72-4A5F-B3B7-9708597671CD}" type="pres">
      <dgm:prSet presAssocID="{955F5AB5-1B92-491F-9BF2-E94D2CE169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800AC-70ED-444A-A44F-27944D838A44}" type="pres">
      <dgm:prSet presAssocID="{D4EFC219-4D35-4D3A-8B22-82701373611B}" presName="composite" presStyleCnt="0"/>
      <dgm:spPr/>
    </dgm:pt>
    <dgm:pt modelId="{9D0E4180-9CDD-496A-B727-B11807D7DA29}" type="pres">
      <dgm:prSet presAssocID="{D4EFC219-4D35-4D3A-8B22-8270137361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5FF12-3264-4CD7-B0E3-BC0D0475C1D0}" type="pres">
      <dgm:prSet presAssocID="{D4EFC219-4D35-4D3A-8B22-82701373611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B40A0-AC80-409F-8423-82E2FBAAB8F5}" type="pres">
      <dgm:prSet presAssocID="{2D0FE67A-9278-44D5-8168-E5DED6F8D6C9}" presName="space" presStyleCnt="0"/>
      <dgm:spPr/>
    </dgm:pt>
    <dgm:pt modelId="{77EF8E1C-BFFC-4FBF-B235-6E03E6ABDEC5}" type="pres">
      <dgm:prSet presAssocID="{989FEF9E-137F-4E7C-B7BE-360FA88E8E21}" presName="composite" presStyleCnt="0"/>
      <dgm:spPr/>
    </dgm:pt>
    <dgm:pt modelId="{ACBD21DF-947C-4626-AFD1-9C0F85CFA318}" type="pres">
      <dgm:prSet presAssocID="{989FEF9E-137F-4E7C-B7BE-360FA88E8E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3EE4A-C380-47BC-9C83-FA2D85243F92}" type="pres">
      <dgm:prSet presAssocID="{989FEF9E-137F-4E7C-B7BE-360FA88E8E2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442C4-6631-462A-9B9F-BD34372D21D3}" srcId="{955F5AB5-1B92-491F-9BF2-E94D2CE169B4}" destId="{989FEF9E-137F-4E7C-B7BE-360FA88E8E21}" srcOrd="1" destOrd="0" parTransId="{7DA6DC8A-9B15-4AE0-9F3C-1501301ED7DC}" sibTransId="{D8C4CBAD-8D66-463B-9B04-AD8EC3440A7C}"/>
    <dgm:cxn modelId="{646C9996-B63E-49EE-9C04-4DD58F01725E}" srcId="{989FEF9E-137F-4E7C-B7BE-360FA88E8E21}" destId="{25EBEBA2-23C2-4210-89FB-7D3A29D9A9D3}" srcOrd="0" destOrd="0" parTransId="{1F277BE7-2484-473D-A302-C4BADD7D9A0D}" sibTransId="{5EF30EBE-5A53-43D3-B0F7-E3E4FABFD68C}"/>
    <dgm:cxn modelId="{7E88D2DD-5B53-4E30-8B04-F19A5D98084B}" srcId="{D4EFC219-4D35-4D3A-8B22-82701373611B}" destId="{800C4F45-3E77-4EA2-9A02-F6C7BF925FBD}" srcOrd="0" destOrd="0" parTransId="{00194F34-1FE8-41EB-8C32-E0C10F1FD62E}" sibTransId="{05712341-CCD1-43A9-A7EF-01B6185E6A2E}"/>
    <dgm:cxn modelId="{7AB315A5-4153-45B8-8AB1-1FF804E35B90}" srcId="{D4EFC219-4D35-4D3A-8B22-82701373611B}" destId="{FDB026F6-C69F-49FA-B615-AC13DBAB79C2}" srcOrd="1" destOrd="0" parTransId="{D5A44DD9-149E-41C5-BA50-CF05A0CE72F2}" sibTransId="{D89C7AB2-8716-406C-8168-61E3777696F0}"/>
    <dgm:cxn modelId="{6ED43D31-B08F-445C-A13B-BF1A246B1F02}" srcId="{989FEF9E-137F-4E7C-B7BE-360FA88E8E21}" destId="{29F1D9BF-77D2-4078-814F-876F6766B756}" srcOrd="1" destOrd="0" parTransId="{89E0C24D-7AD1-4EE1-AD33-BD08CC4017AA}" sibTransId="{EC6498C0-8221-466E-9417-D5849DB422EE}"/>
    <dgm:cxn modelId="{F41B4EA2-8CD3-475D-82C2-F2555A603076}" srcId="{955F5AB5-1B92-491F-9BF2-E94D2CE169B4}" destId="{D4EFC219-4D35-4D3A-8B22-82701373611B}" srcOrd="0" destOrd="0" parTransId="{3C220D70-4CF3-489E-BA2E-D20D0E017DD5}" sibTransId="{2D0FE67A-9278-44D5-8168-E5DED6F8D6C9}"/>
    <dgm:cxn modelId="{7C7491C1-2775-4EEC-BD99-899905AD3D80}" type="presOf" srcId="{85F1520D-B59D-4C93-BBAF-4AB7F3617FD7}" destId="{9623EE4A-C380-47BC-9C83-FA2D85243F92}" srcOrd="0" destOrd="2" presId="urn:microsoft.com/office/officeart/2005/8/layout/hList1"/>
    <dgm:cxn modelId="{12D2D0FA-2075-4B41-94F8-07C41B7E8AC7}" srcId="{989FEF9E-137F-4E7C-B7BE-360FA88E8E21}" destId="{85F1520D-B59D-4C93-BBAF-4AB7F3617FD7}" srcOrd="2" destOrd="0" parTransId="{EC59D9FD-27DB-4AD7-A782-552F65DAD3D4}" sibTransId="{2764C40E-DE86-4000-9FA7-CA0AE822006E}"/>
    <dgm:cxn modelId="{A54BDC53-D447-4B47-BD66-22A0D41FD34D}" type="presOf" srcId="{25EBEBA2-23C2-4210-89FB-7D3A29D9A9D3}" destId="{9623EE4A-C380-47BC-9C83-FA2D85243F92}" srcOrd="0" destOrd="0" presId="urn:microsoft.com/office/officeart/2005/8/layout/hList1"/>
    <dgm:cxn modelId="{A4EBD93C-41A9-4970-A6EA-8E82899F78F3}" type="presOf" srcId="{D4EFC219-4D35-4D3A-8B22-82701373611B}" destId="{9D0E4180-9CDD-496A-B727-B11807D7DA29}" srcOrd="0" destOrd="0" presId="urn:microsoft.com/office/officeart/2005/8/layout/hList1"/>
    <dgm:cxn modelId="{4CF64292-CB7C-497F-9C27-B992BFE385E0}" type="presOf" srcId="{800C4F45-3E77-4EA2-9A02-F6C7BF925FBD}" destId="{01E5FF12-3264-4CD7-B0E3-BC0D0475C1D0}" srcOrd="0" destOrd="0" presId="urn:microsoft.com/office/officeart/2005/8/layout/hList1"/>
    <dgm:cxn modelId="{3C584079-AAB0-4E4D-A00B-D613FCC8EBB9}" srcId="{D4EFC219-4D35-4D3A-8B22-82701373611B}" destId="{BB1B880F-121B-42E1-A7C2-C2378292B323}" srcOrd="2" destOrd="0" parTransId="{605BCF17-B81E-411A-9548-209A45C63ED8}" sibTransId="{DA242427-2985-45B4-8093-6667D74A5790}"/>
    <dgm:cxn modelId="{3B4CF7BE-19BA-41C0-B89A-95AC5C82B7EC}" type="presOf" srcId="{FDB026F6-C69F-49FA-B615-AC13DBAB79C2}" destId="{01E5FF12-3264-4CD7-B0E3-BC0D0475C1D0}" srcOrd="0" destOrd="1" presId="urn:microsoft.com/office/officeart/2005/8/layout/hList1"/>
    <dgm:cxn modelId="{4098AF1C-6CD7-45D9-B0C3-CF3B6904342F}" type="presOf" srcId="{29F1D9BF-77D2-4078-814F-876F6766B756}" destId="{9623EE4A-C380-47BC-9C83-FA2D85243F92}" srcOrd="0" destOrd="1" presId="urn:microsoft.com/office/officeart/2005/8/layout/hList1"/>
    <dgm:cxn modelId="{A11ABA64-0E0A-4E06-9091-6F99610E1743}" type="presOf" srcId="{989FEF9E-137F-4E7C-B7BE-360FA88E8E21}" destId="{ACBD21DF-947C-4626-AFD1-9C0F85CFA318}" srcOrd="0" destOrd="0" presId="urn:microsoft.com/office/officeart/2005/8/layout/hList1"/>
    <dgm:cxn modelId="{10BD2F47-08ED-4052-A62C-8C39B3CDF317}" type="presOf" srcId="{BB1B880F-121B-42E1-A7C2-C2378292B323}" destId="{01E5FF12-3264-4CD7-B0E3-BC0D0475C1D0}" srcOrd="0" destOrd="2" presId="urn:microsoft.com/office/officeart/2005/8/layout/hList1"/>
    <dgm:cxn modelId="{D4FA00D5-42BA-4C9D-B248-510BA88F56D6}" type="presOf" srcId="{955F5AB5-1B92-491F-9BF2-E94D2CE169B4}" destId="{D05C242D-4A72-4A5F-B3B7-9708597671CD}" srcOrd="0" destOrd="0" presId="urn:microsoft.com/office/officeart/2005/8/layout/hList1"/>
    <dgm:cxn modelId="{F6B37FD7-012E-40DF-8C01-AC26BE0CF60F}" type="presParOf" srcId="{D05C242D-4A72-4A5F-B3B7-9708597671CD}" destId="{B6D800AC-70ED-444A-A44F-27944D838A44}" srcOrd="0" destOrd="0" presId="urn:microsoft.com/office/officeart/2005/8/layout/hList1"/>
    <dgm:cxn modelId="{1DD35783-912D-4595-B9A1-C4CC42E54F82}" type="presParOf" srcId="{B6D800AC-70ED-444A-A44F-27944D838A44}" destId="{9D0E4180-9CDD-496A-B727-B11807D7DA29}" srcOrd="0" destOrd="0" presId="urn:microsoft.com/office/officeart/2005/8/layout/hList1"/>
    <dgm:cxn modelId="{23B616F4-94D1-4DCD-8EE5-EF31A4953DDD}" type="presParOf" srcId="{B6D800AC-70ED-444A-A44F-27944D838A44}" destId="{01E5FF12-3264-4CD7-B0E3-BC0D0475C1D0}" srcOrd="1" destOrd="0" presId="urn:microsoft.com/office/officeart/2005/8/layout/hList1"/>
    <dgm:cxn modelId="{F89771B1-411B-4FD3-9422-B5D42317CCD3}" type="presParOf" srcId="{D05C242D-4A72-4A5F-B3B7-9708597671CD}" destId="{166B40A0-AC80-409F-8423-82E2FBAAB8F5}" srcOrd="1" destOrd="0" presId="urn:microsoft.com/office/officeart/2005/8/layout/hList1"/>
    <dgm:cxn modelId="{8FE64F75-9C9E-43E5-8BE7-205AA20BB650}" type="presParOf" srcId="{D05C242D-4A72-4A5F-B3B7-9708597671CD}" destId="{77EF8E1C-BFFC-4FBF-B235-6E03E6ABDEC5}" srcOrd="2" destOrd="0" presId="urn:microsoft.com/office/officeart/2005/8/layout/hList1"/>
    <dgm:cxn modelId="{52AC13E0-1193-414B-BFBD-8C534D23E678}" type="presParOf" srcId="{77EF8E1C-BFFC-4FBF-B235-6E03E6ABDEC5}" destId="{ACBD21DF-947C-4626-AFD1-9C0F85CFA318}" srcOrd="0" destOrd="0" presId="urn:microsoft.com/office/officeart/2005/8/layout/hList1"/>
    <dgm:cxn modelId="{287091DE-745A-41B4-9BEE-F9ED532FDB82}" type="presParOf" srcId="{77EF8E1C-BFFC-4FBF-B235-6E03E6ABDEC5}" destId="{9623EE4A-C380-47BC-9C83-FA2D85243F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5F5AB5-1B92-491F-9BF2-E94D2CE169B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EFC219-4D35-4D3A-8B22-82701373611B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Monotype Corsiva" pitchFamily="66" charset="0"/>
            </a:rPr>
            <a:t>Картина  с детальным изображением повседневного городского</a:t>
          </a:r>
          <a:r>
            <a:rPr lang="ru-RU" u="none" dirty="0" smtClean="0">
              <a:solidFill>
                <a:schemeClr val="bg1"/>
              </a:solidFill>
              <a:latin typeface="Monotype Corsiva" pitchFamily="66" charset="0"/>
            </a:rPr>
            <a:t> пейзажа</a:t>
          </a:r>
          <a:r>
            <a:rPr lang="ru-RU" dirty="0" smtClean="0"/>
            <a:t>:</a:t>
          </a:r>
          <a:endParaRPr lang="ru-RU" dirty="0"/>
        </a:p>
      </dgm:t>
    </dgm:pt>
    <dgm:pt modelId="{3C220D70-4CF3-489E-BA2E-D20D0E017DD5}" type="parTrans" cxnId="{F41B4EA2-8CD3-475D-82C2-F2555A603076}">
      <dgm:prSet/>
      <dgm:spPr/>
      <dgm:t>
        <a:bodyPr/>
        <a:lstStyle/>
        <a:p>
          <a:endParaRPr lang="ru-RU"/>
        </a:p>
      </dgm:t>
    </dgm:pt>
    <dgm:pt modelId="{2D0FE67A-9278-44D5-8168-E5DED6F8D6C9}" type="sibTrans" cxnId="{F41B4EA2-8CD3-475D-82C2-F2555A603076}">
      <dgm:prSet/>
      <dgm:spPr/>
      <dgm:t>
        <a:bodyPr/>
        <a:lstStyle/>
        <a:p>
          <a:endParaRPr lang="ru-RU"/>
        </a:p>
      </dgm:t>
    </dgm:pt>
    <dgm:pt modelId="{989FEF9E-137F-4E7C-B7BE-360FA88E8E21}">
      <dgm:prSet phldrT="[Текст]"/>
      <dgm:spPr/>
      <dgm:t>
        <a:bodyPr/>
        <a:lstStyle/>
        <a:p>
          <a:r>
            <a:rPr lang="ru-RU" b="1" i="1" dirty="0" smtClean="0"/>
            <a:t>Кредо  барокко </a:t>
          </a:r>
          <a:r>
            <a:rPr lang="ru-RU" dirty="0" smtClean="0"/>
            <a:t>:</a:t>
          </a:r>
          <a:endParaRPr lang="ru-RU" dirty="0"/>
        </a:p>
      </dgm:t>
    </dgm:pt>
    <dgm:pt modelId="{7DA6DC8A-9B15-4AE0-9F3C-1501301ED7DC}" type="parTrans" cxnId="{291442C4-6631-462A-9B9F-BD34372D21D3}">
      <dgm:prSet/>
      <dgm:spPr/>
      <dgm:t>
        <a:bodyPr/>
        <a:lstStyle/>
        <a:p>
          <a:endParaRPr lang="ru-RU"/>
        </a:p>
      </dgm:t>
    </dgm:pt>
    <dgm:pt modelId="{D8C4CBAD-8D66-463B-9B04-AD8EC3440A7C}" type="sibTrans" cxnId="{291442C4-6631-462A-9B9F-BD34372D21D3}">
      <dgm:prSet/>
      <dgm:spPr/>
      <dgm:t>
        <a:bodyPr/>
        <a:lstStyle/>
        <a:p>
          <a:endParaRPr lang="ru-RU"/>
        </a:p>
      </dgm:t>
    </dgm:pt>
    <dgm:pt modelId="{800C4F45-3E77-4EA2-9A02-F6C7BF925FBD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А) Натюрморт    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0194F34-1FE8-41EB-8C32-E0C10F1FD62E}" type="parTrans" cxnId="{7E88D2DD-5B53-4E30-8B04-F19A5D98084B}">
      <dgm:prSet/>
      <dgm:spPr/>
      <dgm:t>
        <a:bodyPr/>
        <a:lstStyle/>
        <a:p>
          <a:endParaRPr lang="ru-RU"/>
        </a:p>
      </dgm:t>
    </dgm:pt>
    <dgm:pt modelId="{05712341-CCD1-43A9-A7EF-01B6185E6A2E}" type="sibTrans" cxnId="{7E88D2DD-5B53-4E30-8B04-F19A5D98084B}">
      <dgm:prSet/>
      <dgm:spPr/>
      <dgm:t>
        <a:bodyPr/>
        <a:lstStyle/>
        <a:p>
          <a:endParaRPr lang="ru-RU"/>
        </a:p>
      </dgm:t>
    </dgm:pt>
    <dgm:pt modelId="{FDB026F6-C69F-49FA-B615-AC13DBAB79C2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Б) Ведута</a:t>
          </a:r>
          <a:endParaRPr lang="ru-RU" sz="3200" b="0" dirty="0">
            <a:latin typeface="Times New Roman" pitchFamily="18" charset="0"/>
            <a:cs typeface="Times New Roman" pitchFamily="18" charset="0"/>
          </a:endParaRPr>
        </a:p>
      </dgm:t>
    </dgm:pt>
    <dgm:pt modelId="{D5A44DD9-149E-41C5-BA50-CF05A0CE72F2}" type="parTrans" cxnId="{7AB315A5-4153-45B8-8AB1-1FF804E35B90}">
      <dgm:prSet/>
      <dgm:spPr/>
      <dgm:t>
        <a:bodyPr/>
        <a:lstStyle/>
        <a:p>
          <a:endParaRPr lang="ru-RU"/>
        </a:p>
      </dgm:t>
    </dgm:pt>
    <dgm:pt modelId="{D89C7AB2-8716-406C-8168-61E3777696F0}" type="sibTrans" cxnId="{7AB315A5-4153-45B8-8AB1-1FF804E35B90}">
      <dgm:prSet/>
      <dgm:spPr/>
      <dgm:t>
        <a:bodyPr/>
        <a:lstStyle/>
        <a:p>
          <a:endParaRPr lang="ru-RU"/>
        </a:p>
      </dgm:t>
    </dgm:pt>
    <dgm:pt modelId="{BB1B880F-121B-42E1-A7C2-C2378292B323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В) Тогатус </a:t>
          </a:r>
          <a:endParaRPr lang="ru-RU" sz="3200" b="0" u="none" dirty="0">
            <a:latin typeface="Times New Roman" pitchFamily="18" charset="0"/>
            <a:cs typeface="Times New Roman" pitchFamily="18" charset="0"/>
          </a:endParaRPr>
        </a:p>
      </dgm:t>
    </dgm:pt>
    <dgm:pt modelId="{605BCF17-B81E-411A-9548-209A45C63ED8}" type="parTrans" cxnId="{3C584079-AAB0-4E4D-A00B-D613FCC8EBB9}">
      <dgm:prSet/>
      <dgm:spPr/>
      <dgm:t>
        <a:bodyPr/>
        <a:lstStyle/>
        <a:p>
          <a:endParaRPr lang="ru-RU"/>
        </a:p>
      </dgm:t>
    </dgm:pt>
    <dgm:pt modelId="{DA242427-2985-45B4-8093-6667D74A5790}" type="sibTrans" cxnId="{3C584079-AAB0-4E4D-A00B-D613FCC8EBB9}">
      <dgm:prSet/>
      <dgm:spPr/>
      <dgm:t>
        <a:bodyPr/>
        <a:lstStyle/>
        <a:p>
          <a:endParaRPr lang="ru-RU"/>
        </a:p>
      </dgm:t>
    </dgm:pt>
    <dgm:pt modelId="{25EBEBA2-23C2-4210-89FB-7D3A29D9A9D3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А)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Линии прямые и четкие</a:t>
          </a:r>
          <a:endParaRPr lang="ru-RU" sz="2800" u="none" dirty="0">
            <a:latin typeface="Times New Roman" pitchFamily="18" charset="0"/>
            <a:cs typeface="Times New Roman" pitchFamily="18" charset="0"/>
          </a:endParaRPr>
        </a:p>
      </dgm:t>
    </dgm:pt>
    <dgm:pt modelId="{1F277BE7-2484-473D-A302-C4BADD7D9A0D}" type="parTrans" cxnId="{646C9996-B63E-49EE-9C04-4DD58F01725E}">
      <dgm:prSet/>
      <dgm:spPr/>
      <dgm:t>
        <a:bodyPr/>
        <a:lstStyle/>
        <a:p>
          <a:endParaRPr lang="ru-RU"/>
        </a:p>
      </dgm:t>
    </dgm:pt>
    <dgm:pt modelId="{5EF30EBE-5A53-43D3-B0F7-E3E4FABFD68C}" type="sibTrans" cxnId="{646C9996-B63E-49EE-9C04-4DD58F01725E}">
      <dgm:prSet/>
      <dgm:spPr/>
      <dgm:t>
        <a:bodyPr/>
        <a:lstStyle/>
        <a:p>
          <a:endParaRPr lang="ru-RU"/>
        </a:p>
      </dgm:t>
    </dgm:pt>
    <dgm:pt modelId="{29F1D9BF-77D2-4078-814F-876F6766B756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Б) Расплывчатые линии </a:t>
          </a:r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i="0" dirty="0">
            <a:latin typeface="Times New Roman" pitchFamily="18" charset="0"/>
            <a:cs typeface="Times New Roman" pitchFamily="18" charset="0"/>
          </a:endParaRPr>
        </a:p>
      </dgm:t>
    </dgm:pt>
    <dgm:pt modelId="{89E0C24D-7AD1-4EE1-AD33-BD08CC4017AA}" type="parTrans" cxnId="{6ED43D31-B08F-445C-A13B-BF1A246B1F02}">
      <dgm:prSet/>
      <dgm:spPr/>
      <dgm:t>
        <a:bodyPr/>
        <a:lstStyle/>
        <a:p>
          <a:endParaRPr lang="ru-RU"/>
        </a:p>
      </dgm:t>
    </dgm:pt>
    <dgm:pt modelId="{EC6498C0-8221-466E-9417-D5849DB422EE}" type="sibTrans" cxnId="{6ED43D31-B08F-445C-A13B-BF1A246B1F02}">
      <dgm:prSet/>
      <dgm:spPr/>
      <dgm:t>
        <a:bodyPr/>
        <a:lstStyle/>
        <a:p>
          <a:endParaRPr lang="ru-RU"/>
        </a:p>
      </dgm:t>
    </dgm:pt>
    <dgm:pt modelId="{85F1520D-B59D-4C93-BBAF-4AB7F3617FD7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В) </a:t>
          </a:r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Ни  одной  прямой  линии</a:t>
          </a:r>
          <a:endParaRPr lang="ru-RU" sz="2800" b="0" i="0" dirty="0">
            <a:latin typeface="Times New Roman" pitchFamily="18" charset="0"/>
            <a:cs typeface="Times New Roman" pitchFamily="18" charset="0"/>
          </a:endParaRPr>
        </a:p>
      </dgm:t>
    </dgm:pt>
    <dgm:pt modelId="{2764C40E-DE86-4000-9FA7-CA0AE822006E}" type="sibTrans" cxnId="{12D2D0FA-2075-4B41-94F8-07C41B7E8AC7}">
      <dgm:prSet/>
      <dgm:spPr/>
      <dgm:t>
        <a:bodyPr/>
        <a:lstStyle/>
        <a:p>
          <a:endParaRPr lang="ru-RU"/>
        </a:p>
      </dgm:t>
    </dgm:pt>
    <dgm:pt modelId="{EC59D9FD-27DB-4AD7-A782-552F65DAD3D4}" type="parTrans" cxnId="{12D2D0FA-2075-4B41-94F8-07C41B7E8AC7}">
      <dgm:prSet/>
      <dgm:spPr/>
      <dgm:t>
        <a:bodyPr/>
        <a:lstStyle/>
        <a:p>
          <a:endParaRPr lang="ru-RU"/>
        </a:p>
      </dgm:t>
    </dgm:pt>
    <dgm:pt modelId="{D05C242D-4A72-4A5F-B3B7-9708597671CD}" type="pres">
      <dgm:prSet presAssocID="{955F5AB5-1B92-491F-9BF2-E94D2CE169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800AC-70ED-444A-A44F-27944D838A44}" type="pres">
      <dgm:prSet presAssocID="{D4EFC219-4D35-4D3A-8B22-82701373611B}" presName="composite" presStyleCnt="0"/>
      <dgm:spPr/>
    </dgm:pt>
    <dgm:pt modelId="{9D0E4180-9CDD-496A-B727-B11807D7DA29}" type="pres">
      <dgm:prSet presAssocID="{D4EFC219-4D35-4D3A-8B22-8270137361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5FF12-3264-4CD7-B0E3-BC0D0475C1D0}" type="pres">
      <dgm:prSet presAssocID="{D4EFC219-4D35-4D3A-8B22-82701373611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B40A0-AC80-409F-8423-82E2FBAAB8F5}" type="pres">
      <dgm:prSet presAssocID="{2D0FE67A-9278-44D5-8168-E5DED6F8D6C9}" presName="space" presStyleCnt="0"/>
      <dgm:spPr/>
    </dgm:pt>
    <dgm:pt modelId="{77EF8E1C-BFFC-4FBF-B235-6E03E6ABDEC5}" type="pres">
      <dgm:prSet presAssocID="{989FEF9E-137F-4E7C-B7BE-360FA88E8E21}" presName="composite" presStyleCnt="0"/>
      <dgm:spPr/>
    </dgm:pt>
    <dgm:pt modelId="{ACBD21DF-947C-4626-AFD1-9C0F85CFA318}" type="pres">
      <dgm:prSet presAssocID="{989FEF9E-137F-4E7C-B7BE-360FA88E8E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3EE4A-C380-47BC-9C83-FA2D85243F92}" type="pres">
      <dgm:prSet presAssocID="{989FEF9E-137F-4E7C-B7BE-360FA88E8E2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442C4-6631-462A-9B9F-BD34372D21D3}" srcId="{955F5AB5-1B92-491F-9BF2-E94D2CE169B4}" destId="{989FEF9E-137F-4E7C-B7BE-360FA88E8E21}" srcOrd="1" destOrd="0" parTransId="{7DA6DC8A-9B15-4AE0-9F3C-1501301ED7DC}" sibTransId="{D8C4CBAD-8D66-463B-9B04-AD8EC3440A7C}"/>
    <dgm:cxn modelId="{646C9996-B63E-49EE-9C04-4DD58F01725E}" srcId="{989FEF9E-137F-4E7C-B7BE-360FA88E8E21}" destId="{25EBEBA2-23C2-4210-89FB-7D3A29D9A9D3}" srcOrd="0" destOrd="0" parTransId="{1F277BE7-2484-473D-A302-C4BADD7D9A0D}" sibTransId="{5EF30EBE-5A53-43D3-B0F7-E3E4FABFD68C}"/>
    <dgm:cxn modelId="{7E88D2DD-5B53-4E30-8B04-F19A5D98084B}" srcId="{D4EFC219-4D35-4D3A-8B22-82701373611B}" destId="{800C4F45-3E77-4EA2-9A02-F6C7BF925FBD}" srcOrd="0" destOrd="0" parTransId="{00194F34-1FE8-41EB-8C32-E0C10F1FD62E}" sibTransId="{05712341-CCD1-43A9-A7EF-01B6185E6A2E}"/>
    <dgm:cxn modelId="{7AB315A5-4153-45B8-8AB1-1FF804E35B90}" srcId="{D4EFC219-4D35-4D3A-8B22-82701373611B}" destId="{FDB026F6-C69F-49FA-B615-AC13DBAB79C2}" srcOrd="1" destOrd="0" parTransId="{D5A44DD9-149E-41C5-BA50-CF05A0CE72F2}" sibTransId="{D89C7AB2-8716-406C-8168-61E3777696F0}"/>
    <dgm:cxn modelId="{6ED43D31-B08F-445C-A13B-BF1A246B1F02}" srcId="{989FEF9E-137F-4E7C-B7BE-360FA88E8E21}" destId="{29F1D9BF-77D2-4078-814F-876F6766B756}" srcOrd="1" destOrd="0" parTransId="{89E0C24D-7AD1-4EE1-AD33-BD08CC4017AA}" sibTransId="{EC6498C0-8221-466E-9417-D5849DB422EE}"/>
    <dgm:cxn modelId="{F41B4EA2-8CD3-475D-82C2-F2555A603076}" srcId="{955F5AB5-1B92-491F-9BF2-E94D2CE169B4}" destId="{D4EFC219-4D35-4D3A-8B22-82701373611B}" srcOrd="0" destOrd="0" parTransId="{3C220D70-4CF3-489E-BA2E-D20D0E017DD5}" sibTransId="{2D0FE67A-9278-44D5-8168-E5DED6F8D6C9}"/>
    <dgm:cxn modelId="{12D2D0FA-2075-4B41-94F8-07C41B7E8AC7}" srcId="{989FEF9E-137F-4E7C-B7BE-360FA88E8E21}" destId="{85F1520D-B59D-4C93-BBAF-4AB7F3617FD7}" srcOrd="2" destOrd="0" parTransId="{EC59D9FD-27DB-4AD7-A782-552F65DAD3D4}" sibTransId="{2764C40E-DE86-4000-9FA7-CA0AE822006E}"/>
    <dgm:cxn modelId="{736B3F33-1F10-476F-8D7A-71F8741C1AB3}" type="presOf" srcId="{85F1520D-B59D-4C93-BBAF-4AB7F3617FD7}" destId="{9623EE4A-C380-47BC-9C83-FA2D85243F92}" srcOrd="0" destOrd="2" presId="urn:microsoft.com/office/officeart/2005/8/layout/hList1"/>
    <dgm:cxn modelId="{D572D76D-E047-4307-A5A1-5E5DED86C3B0}" type="presOf" srcId="{FDB026F6-C69F-49FA-B615-AC13DBAB79C2}" destId="{01E5FF12-3264-4CD7-B0E3-BC0D0475C1D0}" srcOrd="0" destOrd="1" presId="urn:microsoft.com/office/officeart/2005/8/layout/hList1"/>
    <dgm:cxn modelId="{3C584079-AAB0-4E4D-A00B-D613FCC8EBB9}" srcId="{D4EFC219-4D35-4D3A-8B22-82701373611B}" destId="{BB1B880F-121B-42E1-A7C2-C2378292B323}" srcOrd="2" destOrd="0" parTransId="{605BCF17-B81E-411A-9548-209A45C63ED8}" sibTransId="{DA242427-2985-45B4-8093-6667D74A5790}"/>
    <dgm:cxn modelId="{D29E676D-C9D1-461F-B050-7DC489E649F1}" type="presOf" srcId="{29F1D9BF-77D2-4078-814F-876F6766B756}" destId="{9623EE4A-C380-47BC-9C83-FA2D85243F92}" srcOrd="0" destOrd="1" presId="urn:microsoft.com/office/officeart/2005/8/layout/hList1"/>
    <dgm:cxn modelId="{EBA5D423-C7F6-4BE1-90EF-D50435074850}" type="presOf" srcId="{955F5AB5-1B92-491F-9BF2-E94D2CE169B4}" destId="{D05C242D-4A72-4A5F-B3B7-9708597671CD}" srcOrd="0" destOrd="0" presId="urn:microsoft.com/office/officeart/2005/8/layout/hList1"/>
    <dgm:cxn modelId="{3C234FEB-51AA-4DF7-B086-0C7D2DA47283}" type="presOf" srcId="{BB1B880F-121B-42E1-A7C2-C2378292B323}" destId="{01E5FF12-3264-4CD7-B0E3-BC0D0475C1D0}" srcOrd="0" destOrd="2" presId="urn:microsoft.com/office/officeart/2005/8/layout/hList1"/>
    <dgm:cxn modelId="{D627FCC0-D2B3-40ED-AA70-1686D95140D5}" type="presOf" srcId="{989FEF9E-137F-4E7C-B7BE-360FA88E8E21}" destId="{ACBD21DF-947C-4626-AFD1-9C0F85CFA318}" srcOrd="0" destOrd="0" presId="urn:microsoft.com/office/officeart/2005/8/layout/hList1"/>
    <dgm:cxn modelId="{4B0B7308-9030-4EA5-B7EE-E0A2E1E2E6CD}" type="presOf" srcId="{25EBEBA2-23C2-4210-89FB-7D3A29D9A9D3}" destId="{9623EE4A-C380-47BC-9C83-FA2D85243F92}" srcOrd="0" destOrd="0" presId="urn:microsoft.com/office/officeart/2005/8/layout/hList1"/>
    <dgm:cxn modelId="{BE17B0E5-B719-46BB-A78F-9A5B3FB08AF3}" type="presOf" srcId="{D4EFC219-4D35-4D3A-8B22-82701373611B}" destId="{9D0E4180-9CDD-496A-B727-B11807D7DA29}" srcOrd="0" destOrd="0" presId="urn:microsoft.com/office/officeart/2005/8/layout/hList1"/>
    <dgm:cxn modelId="{92AF09FB-C98C-47AD-BDC9-08D0B0010C6B}" type="presOf" srcId="{800C4F45-3E77-4EA2-9A02-F6C7BF925FBD}" destId="{01E5FF12-3264-4CD7-B0E3-BC0D0475C1D0}" srcOrd="0" destOrd="0" presId="urn:microsoft.com/office/officeart/2005/8/layout/hList1"/>
    <dgm:cxn modelId="{241D6B4B-21B9-409F-B6FD-CE3F105EF1DB}" type="presParOf" srcId="{D05C242D-4A72-4A5F-B3B7-9708597671CD}" destId="{B6D800AC-70ED-444A-A44F-27944D838A44}" srcOrd="0" destOrd="0" presId="urn:microsoft.com/office/officeart/2005/8/layout/hList1"/>
    <dgm:cxn modelId="{06B54B08-A3C2-4EFC-834C-BE5BFEE76F55}" type="presParOf" srcId="{B6D800AC-70ED-444A-A44F-27944D838A44}" destId="{9D0E4180-9CDD-496A-B727-B11807D7DA29}" srcOrd="0" destOrd="0" presId="urn:microsoft.com/office/officeart/2005/8/layout/hList1"/>
    <dgm:cxn modelId="{3F27908B-F9A0-45A6-8F43-77D89433D8F1}" type="presParOf" srcId="{B6D800AC-70ED-444A-A44F-27944D838A44}" destId="{01E5FF12-3264-4CD7-B0E3-BC0D0475C1D0}" srcOrd="1" destOrd="0" presId="urn:microsoft.com/office/officeart/2005/8/layout/hList1"/>
    <dgm:cxn modelId="{19A613FD-4076-44AC-93BF-E04B18BDC38B}" type="presParOf" srcId="{D05C242D-4A72-4A5F-B3B7-9708597671CD}" destId="{166B40A0-AC80-409F-8423-82E2FBAAB8F5}" srcOrd="1" destOrd="0" presId="urn:microsoft.com/office/officeart/2005/8/layout/hList1"/>
    <dgm:cxn modelId="{01BEEC82-7F5F-4FA2-BD76-1392448908E4}" type="presParOf" srcId="{D05C242D-4A72-4A5F-B3B7-9708597671CD}" destId="{77EF8E1C-BFFC-4FBF-B235-6E03E6ABDEC5}" srcOrd="2" destOrd="0" presId="urn:microsoft.com/office/officeart/2005/8/layout/hList1"/>
    <dgm:cxn modelId="{2F7828FF-A8EF-437E-998E-289080BB71FA}" type="presParOf" srcId="{77EF8E1C-BFFC-4FBF-B235-6E03E6ABDEC5}" destId="{ACBD21DF-947C-4626-AFD1-9C0F85CFA318}" srcOrd="0" destOrd="0" presId="urn:microsoft.com/office/officeart/2005/8/layout/hList1"/>
    <dgm:cxn modelId="{F609B8F7-247A-4E7A-8D0B-44424AD74ABD}" type="presParOf" srcId="{77EF8E1C-BFFC-4FBF-B235-6E03E6ABDEC5}" destId="{9623EE4A-C380-47BC-9C83-FA2D85243F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5F5AB5-1B92-491F-9BF2-E94D2CE169B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EFC219-4D35-4D3A-8B22-82701373611B}">
      <dgm:prSet phldrT="[Текст]" custT="1"/>
      <dgm:spPr/>
      <dgm:t>
        <a:bodyPr/>
        <a:lstStyle/>
        <a:p>
          <a:r>
            <a:rPr lang="ru-RU" sz="2800" dirty="0" smtClean="0"/>
            <a:t>Церковь Санта-Мария </a:t>
          </a:r>
          <a:r>
            <a:rPr lang="ru-RU" sz="2800" dirty="0" err="1" smtClean="0"/>
            <a:t>делла</a:t>
          </a:r>
          <a:r>
            <a:rPr lang="ru-RU" sz="2800" dirty="0" smtClean="0"/>
            <a:t> Салюте была построена в знак избавления Венеции:</a:t>
          </a:r>
          <a:endParaRPr lang="ru-RU" sz="2800" dirty="0"/>
        </a:p>
      </dgm:t>
    </dgm:pt>
    <dgm:pt modelId="{3C220D70-4CF3-489E-BA2E-D20D0E017DD5}" type="parTrans" cxnId="{F41B4EA2-8CD3-475D-82C2-F2555A603076}">
      <dgm:prSet/>
      <dgm:spPr/>
      <dgm:t>
        <a:bodyPr/>
        <a:lstStyle/>
        <a:p>
          <a:endParaRPr lang="ru-RU"/>
        </a:p>
      </dgm:t>
    </dgm:pt>
    <dgm:pt modelId="{2D0FE67A-9278-44D5-8168-E5DED6F8D6C9}" type="sibTrans" cxnId="{F41B4EA2-8CD3-475D-82C2-F2555A603076}">
      <dgm:prSet/>
      <dgm:spPr/>
      <dgm:t>
        <a:bodyPr/>
        <a:lstStyle/>
        <a:p>
          <a:endParaRPr lang="ru-RU"/>
        </a:p>
      </dgm:t>
    </dgm:pt>
    <dgm:pt modelId="{989FEF9E-137F-4E7C-B7BE-360FA88E8E21}">
      <dgm:prSet phldrT="[Текст]" custT="1"/>
      <dgm:spPr/>
      <dgm:t>
        <a:bodyPr/>
        <a:lstStyle/>
        <a:p>
          <a:r>
            <a:rPr lang="ru-RU" sz="2800" dirty="0" smtClean="0"/>
            <a:t>Картины художника </a:t>
          </a:r>
          <a:r>
            <a:rPr lang="ru-RU" sz="2800" dirty="0" err="1" smtClean="0"/>
            <a:t>Каналетто</a:t>
          </a:r>
          <a:r>
            <a:rPr lang="ru-RU" sz="2800" dirty="0" smtClean="0"/>
            <a:t> использовали при сооружении</a:t>
          </a:r>
          <a:r>
            <a:rPr lang="ru-RU" sz="2400" dirty="0" smtClean="0"/>
            <a:t>: </a:t>
          </a:r>
          <a:endParaRPr lang="ru-RU" sz="2400" dirty="0"/>
        </a:p>
      </dgm:t>
    </dgm:pt>
    <dgm:pt modelId="{7DA6DC8A-9B15-4AE0-9F3C-1501301ED7DC}" type="parTrans" cxnId="{291442C4-6631-462A-9B9F-BD34372D21D3}">
      <dgm:prSet/>
      <dgm:spPr/>
      <dgm:t>
        <a:bodyPr/>
        <a:lstStyle/>
        <a:p>
          <a:endParaRPr lang="ru-RU"/>
        </a:p>
      </dgm:t>
    </dgm:pt>
    <dgm:pt modelId="{D8C4CBAD-8D66-463B-9B04-AD8EC3440A7C}" type="sibTrans" cxnId="{291442C4-6631-462A-9B9F-BD34372D21D3}">
      <dgm:prSet/>
      <dgm:spPr/>
      <dgm:t>
        <a:bodyPr/>
        <a:lstStyle/>
        <a:p>
          <a:endParaRPr lang="ru-RU"/>
        </a:p>
      </dgm:t>
    </dgm:pt>
    <dgm:pt modelId="{800C4F45-3E77-4EA2-9A02-F6C7BF925FBD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А) от наводнения    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0194F34-1FE8-41EB-8C32-E0C10F1FD62E}" type="parTrans" cxnId="{7E88D2DD-5B53-4E30-8B04-F19A5D98084B}">
      <dgm:prSet/>
      <dgm:spPr/>
      <dgm:t>
        <a:bodyPr/>
        <a:lstStyle/>
        <a:p>
          <a:endParaRPr lang="ru-RU"/>
        </a:p>
      </dgm:t>
    </dgm:pt>
    <dgm:pt modelId="{05712341-CCD1-43A9-A7EF-01B6185E6A2E}" type="sibTrans" cxnId="{7E88D2DD-5B53-4E30-8B04-F19A5D98084B}">
      <dgm:prSet/>
      <dgm:spPr/>
      <dgm:t>
        <a:bodyPr/>
        <a:lstStyle/>
        <a:p>
          <a:endParaRPr lang="ru-RU"/>
        </a:p>
      </dgm:t>
    </dgm:pt>
    <dgm:pt modelId="{FDB026F6-C69F-49FA-B615-AC13DBAB79C2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Б) от эпидемии чумы</a:t>
          </a:r>
          <a:endParaRPr lang="ru-RU" sz="3200" b="0" dirty="0">
            <a:latin typeface="Times New Roman" pitchFamily="18" charset="0"/>
            <a:cs typeface="Times New Roman" pitchFamily="18" charset="0"/>
          </a:endParaRPr>
        </a:p>
      </dgm:t>
    </dgm:pt>
    <dgm:pt modelId="{D5A44DD9-149E-41C5-BA50-CF05A0CE72F2}" type="parTrans" cxnId="{7AB315A5-4153-45B8-8AB1-1FF804E35B90}">
      <dgm:prSet/>
      <dgm:spPr/>
      <dgm:t>
        <a:bodyPr/>
        <a:lstStyle/>
        <a:p>
          <a:endParaRPr lang="ru-RU"/>
        </a:p>
      </dgm:t>
    </dgm:pt>
    <dgm:pt modelId="{D89C7AB2-8716-406C-8168-61E3777696F0}" type="sibTrans" cxnId="{7AB315A5-4153-45B8-8AB1-1FF804E35B90}">
      <dgm:prSet/>
      <dgm:spPr/>
      <dgm:t>
        <a:bodyPr/>
        <a:lstStyle/>
        <a:p>
          <a:endParaRPr lang="ru-RU"/>
        </a:p>
      </dgm:t>
    </dgm:pt>
    <dgm:pt modelId="{BB1B880F-121B-42E1-A7C2-C2378292B323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В) от ненавистного правителя</a:t>
          </a:r>
          <a:endParaRPr lang="ru-RU" sz="3200" b="0" u="none" dirty="0">
            <a:latin typeface="Times New Roman" pitchFamily="18" charset="0"/>
            <a:cs typeface="Times New Roman" pitchFamily="18" charset="0"/>
          </a:endParaRPr>
        </a:p>
      </dgm:t>
    </dgm:pt>
    <dgm:pt modelId="{605BCF17-B81E-411A-9548-209A45C63ED8}" type="parTrans" cxnId="{3C584079-AAB0-4E4D-A00B-D613FCC8EBB9}">
      <dgm:prSet/>
      <dgm:spPr/>
      <dgm:t>
        <a:bodyPr/>
        <a:lstStyle/>
        <a:p>
          <a:endParaRPr lang="ru-RU"/>
        </a:p>
      </dgm:t>
    </dgm:pt>
    <dgm:pt modelId="{DA242427-2985-45B4-8093-6667D74A5790}" type="sibTrans" cxnId="{3C584079-AAB0-4E4D-A00B-D613FCC8EBB9}">
      <dgm:prSet/>
      <dgm:spPr/>
      <dgm:t>
        <a:bodyPr/>
        <a:lstStyle/>
        <a:p>
          <a:endParaRPr lang="ru-RU"/>
        </a:p>
      </dgm:t>
    </dgm:pt>
    <dgm:pt modelId="{25EBEBA2-23C2-4210-89FB-7D3A29D9A9D3}">
      <dgm:prSet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А) Моста</a:t>
          </a:r>
          <a:endParaRPr lang="ru-RU" sz="2800" u="none" dirty="0">
            <a:latin typeface="Times New Roman" pitchFamily="18" charset="0"/>
            <a:cs typeface="Times New Roman" pitchFamily="18" charset="0"/>
          </a:endParaRPr>
        </a:p>
      </dgm:t>
    </dgm:pt>
    <dgm:pt modelId="{1F277BE7-2484-473D-A302-C4BADD7D9A0D}" type="parTrans" cxnId="{646C9996-B63E-49EE-9C04-4DD58F01725E}">
      <dgm:prSet/>
      <dgm:spPr/>
      <dgm:t>
        <a:bodyPr/>
        <a:lstStyle/>
        <a:p>
          <a:endParaRPr lang="ru-RU"/>
        </a:p>
      </dgm:t>
    </dgm:pt>
    <dgm:pt modelId="{5EF30EBE-5A53-43D3-B0F7-E3E4FABFD68C}" type="sibTrans" cxnId="{646C9996-B63E-49EE-9C04-4DD58F01725E}">
      <dgm:prSet/>
      <dgm:spPr/>
      <dgm:t>
        <a:bodyPr/>
        <a:lstStyle/>
        <a:p>
          <a:endParaRPr lang="ru-RU"/>
        </a:p>
      </dgm:t>
    </dgm:pt>
    <dgm:pt modelId="{29F1D9BF-77D2-4078-814F-876F6766B756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Б) Дамбы </a:t>
          </a:r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i="0" dirty="0">
            <a:latin typeface="Times New Roman" pitchFamily="18" charset="0"/>
            <a:cs typeface="Times New Roman" pitchFamily="18" charset="0"/>
          </a:endParaRPr>
        </a:p>
      </dgm:t>
    </dgm:pt>
    <dgm:pt modelId="{89E0C24D-7AD1-4EE1-AD33-BD08CC4017AA}" type="parTrans" cxnId="{6ED43D31-B08F-445C-A13B-BF1A246B1F02}">
      <dgm:prSet/>
      <dgm:spPr/>
      <dgm:t>
        <a:bodyPr/>
        <a:lstStyle/>
        <a:p>
          <a:endParaRPr lang="ru-RU"/>
        </a:p>
      </dgm:t>
    </dgm:pt>
    <dgm:pt modelId="{EC6498C0-8221-466E-9417-D5849DB422EE}" type="sibTrans" cxnId="{6ED43D31-B08F-445C-A13B-BF1A246B1F02}">
      <dgm:prSet/>
      <dgm:spPr/>
      <dgm:t>
        <a:bodyPr/>
        <a:lstStyle/>
        <a:p>
          <a:endParaRPr lang="ru-RU"/>
        </a:p>
      </dgm:t>
    </dgm:pt>
    <dgm:pt modelId="{85F1520D-B59D-4C93-BBAF-4AB7F3617FD7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В) Аэропорта</a:t>
          </a:r>
          <a:endParaRPr lang="ru-RU" sz="2800" b="0" i="0" dirty="0">
            <a:latin typeface="Times New Roman" pitchFamily="18" charset="0"/>
            <a:cs typeface="Times New Roman" pitchFamily="18" charset="0"/>
          </a:endParaRPr>
        </a:p>
      </dgm:t>
    </dgm:pt>
    <dgm:pt modelId="{2764C40E-DE86-4000-9FA7-CA0AE822006E}" type="sibTrans" cxnId="{12D2D0FA-2075-4B41-94F8-07C41B7E8AC7}">
      <dgm:prSet/>
      <dgm:spPr/>
      <dgm:t>
        <a:bodyPr/>
        <a:lstStyle/>
        <a:p>
          <a:endParaRPr lang="ru-RU"/>
        </a:p>
      </dgm:t>
    </dgm:pt>
    <dgm:pt modelId="{EC59D9FD-27DB-4AD7-A782-552F65DAD3D4}" type="parTrans" cxnId="{12D2D0FA-2075-4B41-94F8-07C41B7E8AC7}">
      <dgm:prSet/>
      <dgm:spPr/>
      <dgm:t>
        <a:bodyPr/>
        <a:lstStyle/>
        <a:p>
          <a:endParaRPr lang="ru-RU"/>
        </a:p>
      </dgm:t>
    </dgm:pt>
    <dgm:pt modelId="{D05C242D-4A72-4A5F-B3B7-9708597671CD}" type="pres">
      <dgm:prSet presAssocID="{955F5AB5-1B92-491F-9BF2-E94D2CE169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800AC-70ED-444A-A44F-27944D838A44}" type="pres">
      <dgm:prSet presAssocID="{D4EFC219-4D35-4D3A-8B22-82701373611B}" presName="composite" presStyleCnt="0"/>
      <dgm:spPr/>
    </dgm:pt>
    <dgm:pt modelId="{9D0E4180-9CDD-496A-B727-B11807D7DA29}" type="pres">
      <dgm:prSet presAssocID="{D4EFC219-4D35-4D3A-8B22-82701373611B}" presName="parTx" presStyleLbl="alignNode1" presStyleIdx="0" presStyleCnt="2" custScaleX="117254" custScaleY="136087" custLinFactNeighborX="6955" custLinFactNeighborY="4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5FF12-3264-4CD7-B0E3-BC0D0475C1D0}" type="pres">
      <dgm:prSet presAssocID="{D4EFC219-4D35-4D3A-8B22-82701373611B}" presName="desTx" presStyleLbl="alignAccFollowNode1" presStyleIdx="0" presStyleCnt="2" custScaleX="118568" custScaleY="76506" custLinFactNeighborX="6992" custLinFactNeighborY="-2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B40A0-AC80-409F-8423-82E2FBAAB8F5}" type="pres">
      <dgm:prSet presAssocID="{2D0FE67A-9278-44D5-8168-E5DED6F8D6C9}" presName="space" presStyleCnt="0"/>
      <dgm:spPr/>
    </dgm:pt>
    <dgm:pt modelId="{77EF8E1C-BFFC-4FBF-B235-6E03E6ABDEC5}" type="pres">
      <dgm:prSet presAssocID="{989FEF9E-137F-4E7C-B7BE-360FA88E8E21}" presName="composite" presStyleCnt="0"/>
      <dgm:spPr/>
    </dgm:pt>
    <dgm:pt modelId="{ACBD21DF-947C-4626-AFD1-9C0F85CFA318}" type="pres">
      <dgm:prSet presAssocID="{989FEF9E-137F-4E7C-B7BE-360FA88E8E21}" presName="parTx" presStyleLbl="alignNode1" presStyleIdx="1" presStyleCnt="2" custScaleX="127034" custScaleY="131925" custLinFactNeighborX="-174" custLinFactNeighborY="-5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3EE4A-C380-47BC-9C83-FA2D85243F92}" type="pres">
      <dgm:prSet presAssocID="{989FEF9E-137F-4E7C-B7BE-360FA88E8E21}" presName="desTx" presStyleLbl="alignAccFollowNode1" presStyleIdx="1" presStyleCnt="2" custScaleX="122858" custScaleY="56177" custLinFactNeighborX="1914" custLinFactNeighborY="-1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B4EA2-8CD3-475D-82C2-F2555A603076}" srcId="{955F5AB5-1B92-491F-9BF2-E94D2CE169B4}" destId="{D4EFC219-4D35-4D3A-8B22-82701373611B}" srcOrd="0" destOrd="0" parTransId="{3C220D70-4CF3-489E-BA2E-D20D0E017DD5}" sibTransId="{2D0FE67A-9278-44D5-8168-E5DED6F8D6C9}"/>
    <dgm:cxn modelId="{12D2D0FA-2075-4B41-94F8-07C41B7E8AC7}" srcId="{989FEF9E-137F-4E7C-B7BE-360FA88E8E21}" destId="{85F1520D-B59D-4C93-BBAF-4AB7F3617FD7}" srcOrd="2" destOrd="0" parTransId="{EC59D9FD-27DB-4AD7-A782-552F65DAD3D4}" sibTransId="{2764C40E-DE86-4000-9FA7-CA0AE822006E}"/>
    <dgm:cxn modelId="{6ED43D31-B08F-445C-A13B-BF1A246B1F02}" srcId="{989FEF9E-137F-4E7C-B7BE-360FA88E8E21}" destId="{29F1D9BF-77D2-4078-814F-876F6766B756}" srcOrd="1" destOrd="0" parTransId="{89E0C24D-7AD1-4EE1-AD33-BD08CC4017AA}" sibTransId="{EC6498C0-8221-466E-9417-D5849DB422EE}"/>
    <dgm:cxn modelId="{7AB315A5-4153-45B8-8AB1-1FF804E35B90}" srcId="{D4EFC219-4D35-4D3A-8B22-82701373611B}" destId="{FDB026F6-C69F-49FA-B615-AC13DBAB79C2}" srcOrd="1" destOrd="0" parTransId="{D5A44DD9-149E-41C5-BA50-CF05A0CE72F2}" sibTransId="{D89C7AB2-8716-406C-8168-61E3777696F0}"/>
    <dgm:cxn modelId="{8BE564AB-C0C5-40ED-BE50-181426506F76}" type="presOf" srcId="{D4EFC219-4D35-4D3A-8B22-82701373611B}" destId="{9D0E4180-9CDD-496A-B727-B11807D7DA29}" srcOrd="0" destOrd="0" presId="urn:microsoft.com/office/officeart/2005/8/layout/hList1"/>
    <dgm:cxn modelId="{ED022E72-AE69-40DA-940B-7505A4E0BB74}" type="presOf" srcId="{989FEF9E-137F-4E7C-B7BE-360FA88E8E21}" destId="{ACBD21DF-947C-4626-AFD1-9C0F85CFA318}" srcOrd="0" destOrd="0" presId="urn:microsoft.com/office/officeart/2005/8/layout/hList1"/>
    <dgm:cxn modelId="{646C9996-B63E-49EE-9C04-4DD58F01725E}" srcId="{989FEF9E-137F-4E7C-B7BE-360FA88E8E21}" destId="{25EBEBA2-23C2-4210-89FB-7D3A29D9A9D3}" srcOrd="0" destOrd="0" parTransId="{1F277BE7-2484-473D-A302-C4BADD7D9A0D}" sibTransId="{5EF30EBE-5A53-43D3-B0F7-E3E4FABFD68C}"/>
    <dgm:cxn modelId="{CFADD35C-DEA8-4E2E-AF92-112B9D59B799}" type="presOf" srcId="{955F5AB5-1B92-491F-9BF2-E94D2CE169B4}" destId="{D05C242D-4A72-4A5F-B3B7-9708597671CD}" srcOrd="0" destOrd="0" presId="urn:microsoft.com/office/officeart/2005/8/layout/hList1"/>
    <dgm:cxn modelId="{7E88D2DD-5B53-4E30-8B04-F19A5D98084B}" srcId="{D4EFC219-4D35-4D3A-8B22-82701373611B}" destId="{800C4F45-3E77-4EA2-9A02-F6C7BF925FBD}" srcOrd="0" destOrd="0" parTransId="{00194F34-1FE8-41EB-8C32-E0C10F1FD62E}" sibTransId="{05712341-CCD1-43A9-A7EF-01B6185E6A2E}"/>
    <dgm:cxn modelId="{72E41788-1FD0-4BE1-976E-4299EE982B70}" type="presOf" srcId="{FDB026F6-C69F-49FA-B615-AC13DBAB79C2}" destId="{01E5FF12-3264-4CD7-B0E3-BC0D0475C1D0}" srcOrd="0" destOrd="1" presId="urn:microsoft.com/office/officeart/2005/8/layout/hList1"/>
    <dgm:cxn modelId="{3C584079-AAB0-4E4D-A00B-D613FCC8EBB9}" srcId="{D4EFC219-4D35-4D3A-8B22-82701373611B}" destId="{BB1B880F-121B-42E1-A7C2-C2378292B323}" srcOrd="2" destOrd="0" parTransId="{605BCF17-B81E-411A-9548-209A45C63ED8}" sibTransId="{DA242427-2985-45B4-8093-6667D74A5790}"/>
    <dgm:cxn modelId="{F11F713A-2D17-441F-88D9-EB24892CF0E4}" type="presOf" srcId="{25EBEBA2-23C2-4210-89FB-7D3A29D9A9D3}" destId="{9623EE4A-C380-47BC-9C83-FA2D85243F92}" srcOrd="0" destOrd="0" presId="urn:microsoft.com/office/officeart/2005/8/layout/hList1"/>
    <dgm:cxn modelId="{291442C4-6631-462A-9B9F-BD34372D21D3}" srcId="{955F5AB5-1B92-491F-9BF2-E94D2CE169B4}" destId="{989FEF9E-137F-4E7C-B7BE-360FA88E8E21}" srcOrd="1" destOrd="0" parTransId="{7DA6DC8A-9B15-4AE0-9F3C-1501301ED7DC}" sibTransId="{D8C4CBAD-8D66-463B-9B04-AD8EC3440A7C}"/>
    <dgm:cxn modelId="{4EFDAF17-DC0C-459C-A51A-DA5135030904}" type="presOf" srcId="{800C4F45-3E77-4EA2-9A02-F6C7BF925FBD}" destId="{01E5FF12-3264-4CD7-B0E3-BC0D0475C1D0}" srcOrd="0" destOrd="0" presId="urn:microsoft.com/office/officeart/2005/8/layout/hList1"/>
    <dgm:cxn modelId="{6995C1DB-6CB0-49A4-A0F0-EC7268334FB7}" type="presOf" srcId="{BB1B880F-121B-42E1-A7C2-C2378292B323}" destId="{01E5FF12-3264-4CD7-B0E3-BC0D0475C1D0}" srcOrd="0" destOrd="2" presId="urn:microsoft.com/office/officeart/2005/8/layout/hList1"/>
    <dgm:cxn modelId="{25C6661B-4DC2-4C79-9D3B-8504C9B82471}" type="presOf" srcId="{85F1520D-B59D-4C93-BBAF-4AB7F3617FD7}" destId="{9623EE4A-C380-47BC-9C83-FA2D85243F92}" srcOrd="0" destOrd="2" presId="urn:microsoft.com/office/officeart/2005/8/layout/hList1"/>
    <dgm:cxn modelId="{86627E76-67CF-4001-BC35-637F3F735910}" type="presOf" srcId="{29F1D9BF-77D2-4078-814F-876F6766B756}" destId="{9623EE4A-C380-47BC-9C83-FA2D85243F92}" srcOrd="0" destOrd="1" presId="urn:microsoft.com/office/officeart/2005/8/layout/hList1"/>
    <dgm:cxn modelId="{F612F51B-C3E9-4CE9-AE8A-AE234991CE61}" type="presParOf" srcId="{D05C242D-4A72-4A5F-B3B7-9708597671CD}" destId="{B6D800AC-70ED-444A-A44F-27944D838A44}" srcOrd="0" destOrd="0" presId="urn:microsoft.com/office/officeart/2005/8/layout/hList1"/>
    <dgm:cxn modelId="{FA9AFB6F-5AEB-42BD-802D-73627E2B3C0E}" type="presParOf" srcId="{B6D800AC-70ED-444A-A44F-27944D838A44}" destId="{9D0E4180-9CDD-496A-B727-B11807D7DA29}" srcOrd="0" destOrd="0" presId="urn:microsoft.com/office/officeart/2005/8/layout/hList1"/>
    <dgm:cxn modelId="{3EFA542B-6B09-4A2D-930E-F89A1A89810D}" type="presParOf" srcId="{B6D800AC-70ED-444A-A44F-27944D838A44}" destId="{01E5FF12-3264-4CD7-B0E3-BC0D0475C1D0}" srcOrd="1" destOrd="0" presId="urn:microsoft.com/office/officeart/2005/8/layout/hList1"/>
    <dgm:cxn modelId="{5ADDFB05-342F-4CF0-8222-0846AA37AE7E}" type="presParOf" srcId="{D05C242D-4A72-4A5F-B3B7-9708597671CD}" destId="{166B40A0-AC80-409F-8423-82E2FBAAB8F5}" srcOrd="1" destOrd="0" presId="urn:microsoft.com/office/officeart/2005/8/layout/hList1"/>
    <dgm:cxn modelId="{E240D1C2-9695-4EC4-B418-F56520465ADF}" type="presParOf" srcId="{D05C242D-4A72-4A5F-B3B7-9708597671CD}" destId="{77EF8E1C-BFFC-4FBF-B235-6E03E6ABDEC5}" srcOrd="2" destOrd="0" presId="urn:microsoft.com/office/officeart/2005/8/layout/hList1"/>
    <dgm:cxn modelId="{C124DC33-5CA8-4135-8903-5CD0A6B4D75D}" type="presParOf" srcId="{77EF8E1C-BFFC-4FBF-B235-6E03E6ABDEC5}" destId="{ACBD21DF-947C-4626-AFD1-9C0F85CFA318}" srcOrd="0" destOrd="0" presId="urn:microsoft.com/office/officeart/2005/8/layout/hList1"/>
    <dgm:cxn modelId="{F92F7AE5-FA62-4721-90AE-C95109B6B389}" type="presParOf" srcId="{77EF8E1C-BFFC-4FBF-B235-6E03E6ABDEC5}" destId="{9623EE4A-C380-47BC-9C83-FA2D85243F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5F5AB5-1B92-491F-9BF2-E94D2CE169B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EFC219-4D35-4D3A-8B22-82701373611B}">
      <dgm:prSet phldrT="[Текст]"/>
      <dgm:spPr/>
      <dgm:t>
        <a:bodyPr/>
        <a:lstStyle/>
        <a:p>
          <a:endParaRPr lang="ru-RU" dirty="0"/>
        </a:p>
      </dgm:t>
    </dgm:pt>
    <dgm:pt modelId="{3C220D70-4CF3-489E-BA2E-D20D0E017DD5}" type="parTrans" cxnId="{F41B4EA2-8CD3-475D-82C2-F2555A603076}">
      <dgm:prSet/>
      <dgm:spPr/>
      <dgm:t>
        <a:bodyPr/>
        <a:lstStyle/>
        <a:p>
          <a:endParaRPr lang="ru-RU"/>
        </a:p>
      </dgm:t>
    </dgm:pt>
    <dgm:pt modelId="{2D0FE67A-9278-44D5-8168-E5DED6F8D6C9}" type="sibTrans" cxnId="{F41B4EA2-8CD3-475D-82C2-F2555A603076}">
      <dgm:prSet/>
      <dgm:spPr/>
      <dgm:t>
        <a:bodyPr/>
        <a:lstStyle/>
        <a:p>
          <a:endParaRPr lang="ru-RU"/>
        </a:p>
      </dgm:t>
    </dgm:pt>
    <dgm:pt modelId="{989FEF9E-137F-4E7C-B7BE-360FA88E8E21}">
      <dgm:prSet phldrT="[Текст]"/>
      <dgm:spPr/>
      <dgm:t>
        <a:bodyPr/>
        <a:lstStyle/>
        <a:p>
          <a:endParaRPr lang="ru-RU" dirty="0"/>
        </a:p>
      </dgm:t>
    </dgm:pt>
    <dgm:pt modelId="{7DA6DC8A-9B15-4AE0-9F3C-1501301ED7DC}" type="parTrans" cxnId="{291442C4-6631-462A-9B9F-BD34372D21D3}">
      <dgm:prSet/>
      <dgm:spPr/>
    </dgm:pt>
    <dgm:pt modelId="{D8C4CBAD-8D66-463B-9B04-AD8EC3440A7C}" type="sibTrans" cxnId="{291442C4-6631-462A-9B9F-BD34372D21D3}">
      <dgm:prSet/>
      <dgm:spPr/>
    </dgm:pt>
    <dgm:pt modelId="{800C4F45-3E77-4EA2-9A02-F6C7BF925FBD}">
      <dgm:prSet/>
      <dgm:spPr/>
      <dgm:t>
        <a:bodyPr/>
        <a:lstStyle/>
        <a:p>
          <a:r>
            <a:rPr lang="ru-RU" dirty="0" smtClean="0"/>
            <a:t>1) А</a:t>
          </a:r>
          <a:endParaRPr lang="ru-RU" dirty="0"/>
        </a:p>
      </dgm:t>
    </dgm:pt>
    <dgm:pt modelId="{00194F34-1FE8-41EB-8C32-E0C10F1FD62E}" type="parTrans" cxnId="{7E88D2DD-5B53-4E30-8B04-F19A5D98084B}">
      <dgm:prSet/>
      <dgm:spPr/>
    </dgm:pt>
    <dgm:pt modelId="{05712341-CCD1-43A9-A7EF-01B6185E6A2E}" type="sibTrans" cxnId="{7E88D2DD-5B53-4E30-8B04-F19A5D98084B}">
      <dgm:prSet/>
      <dgm:spPr/>
    </dgm:pt>
    <dgm:pt modelId="{25EBEBA2-23C2-4210-89FB-7D3A29D9A9D3}">
      <dgm:prSet/>
      <dgm:spPr/>
      <dgm:t>
        <a:bodyPr/>
        <a:lstStyle/>
        <a:p>
          <a:r>
            <a:rPr lang="ru-RU" dirty="0" smtClean="0"/>
            <a:t>1) Б</a:t>
          </a:r>
          <a:endParaRPr lang="ru-RU" dirty="0"/>
        </a:p>
      </dgm:t>
    </dgm:pt>
    <dgm:pt modelId="{1F277BE7-2484-473D-A302-C4BADD7D9A0D}" type="parTrans" cxnId="{646C9996-B63E-49EE-9C04-4DD58F01725E}">
      <dgm:prSet/>
      <dgm:spPr/>
    </dgm:pt>
    <dgm:pt modelId="{5EF30EBE-5A53-43D3-B0F7-E3E4FABFD68C}" type="sibTrans" cxnId="{646C9996-B63E-49EE-9C04-4DD58F01725E}">
      <dgm:prSet/>
      <dgm:spPr/>
    </dgm:pt>
    <dgm:pt modelId="{38852372-9F42-40E1-9490-36C8D48F5477}">
      <dgm:prSet/>
      <dgm:spPr/>
      <dgm:t>
        <a:bodyPr/>
        <a:lstStyle/>
        <a:p>
          <a:r>
            <a:rPr lang="ru-RU" dirty="0" smtClean="0"/>
            <a:t>2) Б</a:t>
          </a:r>
          <a:endParaRPr lang="ru-RU" dirty="0"/>
        </a:p>
      </dgm:t>
    </dgm:pt>
    <dgm:pt modelId="{42252E91-5AC9-4E3B-9282-B1564EF0F06C}" type="parTrans" cxnId="{95BDBCBD-174A-4DEC-A01A-ADB106DFE8F4}">
      <dgm:prSet/>
      <dgm:spPr/>
    </dgm:pt>
    <dgm:pt modelId="{0651640A-70CB-421E-9950-53FA3A224C18}" type="sibTrans" cxnId="{95BDBCBD-174A-4DEC-A01A-ADB106DFE8F4}">
      <dgm:prSet/>
      <dgm:spPr/>
    </dgm:pt>
    <dgm:pt modelId="{B46524D8-05B8-47C9-A143-1B724B875392}">
      <dgm:prSet/>
      <dgm:spPr/>
      <dgm:t>
        <a:bodyPr/>
        <a:lstStyle/>
        <a:p>
          <a:r>
            <a:rPr lang="ru-RU" dirty="0" smtClean="0"/>
            <a:t>3) А</a:t>
          </a:r>
          <a:endParaRPr lang="ru-RU" dirty="0"/>
        </a:p>
      </dgm:t>
    </dgm:pt>
    <dgm:pt modelId="{017522F7-6A48-435C-A27D-AC689C46A796}" type="parTrans" cxnId="{3C71C99F-044D-49F4-8642-91AB1B0CD4A3}">
      <dgm:prSet/>
      <dgm:spPr/>
    </dgm:pt>
    <dgm:pt modelId="{7764267D-B387-4D2E-BA53-CBEDC4534F44}" type="sibTrans" cxnId="{3C71C99F-044D-49F4-8642-91AB1B0CD4A3}">
      <dgm:prSet/>
      <dgm:spPr/>
    </dgm:pt>
    <dgm:pt modelId="{9C6BBBE4-8255-41D7-9368-5DE4E024639A}">
      <dgm:prSet/>
      <dgm:spPr/>
      <dgm:t>
        <a:bodyPr/>
        <a:lstStyle/>
        <a:p>
          <a:r>
            <a:rPr lang="ru-RU" dirty="0" smtClean="0"/>
            <a:t>4) Б</a:t>
          </a:r>
          <a:endParaRPr lang="ru-RU" dirty="0"/>
        </a:p>
      </dgm:t>
    </dgm:pt>
    <dgm:pt modelId="{2B8E8265-A4BA-4EA7-B5A8-102DB3272C15}" type="parTrans" cxnId="{9BE30A63-95BC-4F26-9851-84E8B61341E7}">
      <dgm:prSet/>
      <dgm:spPr/>
    </dgm:pt>
    <dgm:pt modelId="{02A5BF4C-920B-4551-A833-D85E9F59B8FB}" type="sibTrans" cxnId="{9BE30A63-95BC-4F26-9851-84E8B61341E7}">
      <dgm:prSet/>
      <dgm:spPr/>
    </dgm:pt>
    <dgm:pt modelId="{33A0F098-39BA-4B0B-B7B3-9891C4FCECA9}">
      <dgm:prSet/>
      <dgm:spPr/>
      <dgm:t>
        <a:bodyPr/>
        <a:lstStyle/>
        <a:p>
          <a:r>
            <a:rPr lang="ru-RU" dirty="0" smtClean="0"/>
            <a:t>5) Б</a:t>
          </a:r>
          <a:endParaRPr lang="ru-RU" dirty="0"/>
        </a:p>
      </dgm:t>
    </dgm:pt>
    <dgm:pt modelId="{1F47ABC7-A92F-40F3-8A41-511D8DE18D6C}" type="parTrans" cxnId="{9AF721E6-60B4-4DF2-B208-03F76714BFD0}">
      <dgm:prSet/>
      <dgm:spPr/>
    </dgm:pt>
    <dgm:pt modelId="{01AFFE7E-CC33-43E3-9B66-8833742F9B3F}" type="sibTrans" cxnId="{9AF721E6-60B4-4DF2-B208-03F76714BFD0}">
      <dgm:prSet/>
      <dgm:spPr/>
    </dgm:pt>
    <dgm:pt modelId="{24781341-E49F-485D-81FB-B0936EE175D6}">
      <dgm:prSet/>
      <dgm:spPr/>
      <dgm:t>
        <a:bodyPr/>
        <a:lstStyle/>
        <a:p>
          <a:r>
            <a:rPr lang="ru-RU" dirty="0" smtClean="0"/>
            <a:t>2) В</a:t>
          </a:r>
          <a:endParaRPr lang="ru-RU" dirty="0"/>
        </a:p>
      </dgm:t>
    </dgm:pt>
    <dgm:pt modelId="{1E677A5C-58D3-437F-A215-9CE07B24F45E}" type="parTrans" cxnId="{7AACC607-C88F-45E4-853D-40581EC897D4}">
      <dgm:prSet/>
      <dgm:spPr/>
      <dgm:t>
        <a:bodyPr/>
        <a:lstStyle/>
        <a:p>
          <a:endParaRPr lang="ru-RU"/>
        </a:p>
      </dgm:t>
    </dgm:pt>
    <dgm:pt modelId="{CB38F8A1-3133-4965-96E8-055340E524A2}" type="sibTrans" cxnId="{7AACC607-C88F-45E4-853D-40581EC897D4}">
      <dgm:prSet/>
      <dgm:spPr/>
      <dgm:t>
        <a:bodyPr/>
        <a:lstStyle/>
        <a:p>
          <a:endParaRPr lang="ru-RU"/>
        </a:p>
      </dgm:t>
    </dgm:pt>
    <dgm:pt modelId="{C6254B1A-2519-48B9-BFC2-03FCC9610472}">
      <dgm:prSet/>
      <dgm:spPr/>
      <dgm:t>
        <a:bodyPr/>
        <a:lstStyle/>
        <a:p>
          <a:r>
            <a:rPr lang="ru-RU" dirty="0" smtClean="0"/>
            <a:t>3) А</a:t>
          </a:r>
          <a:endParaRPr lang="ru-RU" dirty="0"/>
        </a:p>
      </dgm:t>
    </dgm:pt>
    <dgm:pt modelId="{A91063BE-4D6D-403E-85FA-E22D80E80F9C}" type="parTrans" cxnId="{17CA86C8-9093-49A3-B613-25C5081D2436}">
      <dgm:prSet/>
      <dgm:spPr/>
      <dgm:t>
        <a:bodyPr/>
        <a:lstStyle/>
        <a:p>
          <a:endParaRPr lang="ru-RU"/>
        </a:p>
      </dgm:t>
    </dgm:pt>
    <dgm:pt modelId="{9B23A58D-5213-4C53-B5CF-0AD464C87AF6}" type="sibTrans" cxnId="{17CA86C8-9093-49A3-B613-25C5081D2436}">
      <dgm:prSet/>
      <dgm:spPr/>
      <dgm:t>
        <a:bodyPr/>
        <a:lstStyle/>
        <a:p>
          <a:endParaRPr lang="ru-RU"/>
        </a:p>
      </dgm:t>
    </dgm:pt>
    <dgm:pt modelId="{0D7E758A-42A4-496D-BFF1-192EAA8A177C}">
      <dgm:prSet/>
      <dgm:spPr/>
      <dgm:t>
        <a:bodyPr/>
        <a:lstStyle/>
        <a:p>
          <a:r>
            <a:rPr lang="ru-RU" dirty="0" smtClean="0"/>
            <a:t>4) В</a:t>
          </a:r>
          <a:endParaRPr lang="ru-RU" dirty="0"/>
        </a:p>
      </dgm:t>
    </dgm:pt>
    <dgm:pt modelId="{1EA30A09-5EF1-4928-876C-C4E7825B3D4C}" type="parTrans" cxnId="{1E2EA9B8-4420-4427-8D64-74ABF5532E79}">
      <dgm:prSet/>
      <dgm:spPr/>
      <dgm:t>
        <a:bodyPr/>
        <a:lstStyle/>
        <a:p>
          <a:endParaRPr lang="ru-RU"/>
        </a:p>
      </dgm:t>
    </dgm:pt>
    <dgm:pt modelId="{D93913F5-CEE6-4FD6-A923-792D6F755396}" type="sibTrans" cxnId="{1E2EA9B8-4420-4427-8D64-74ABF5532E79}">
      <dgm:prSet/>
      <dgm:spPr/>
      <dgm:t>
        <a:bodyPr/>
        <a:lstStyle/>
        <a:p>
          <a:endParaRPr lang="ru-RU"/>
        </a:p>
      </dgm:t>
    </dgm:pt>
    <dgm:pt modelId="{F756C9B0-85F2-4F08-9D86-2AA7E1B3D94C}">
      <dgm:prSet/>
      <dgm:spPr/>
      <dgm:t>
        <a:bodyPr/>
        <a:lstStyle/>
        <a:p>
          <a:r>
            <a:rPr lang="ru-RU" dirty="0" smtClean="0"/>
            <a:t>5) Б</a:t>
          </a:r>
          <a:endParaRPr lang="ru-RU" dirty="0"/>
        </a:p>
      </dgm:t>
    </dgm:pt>
    <dgm:pt modelId="{DAAB9F66-6A8C-442A-B686-44251FE75D35}" type="parTrans" cxnId="{BCC86E17-7E9C-4E04-9C5C-9FFAC3491E87}">
      <dgm:prSet/>
      <dgm:spPr/>
      <dgm:t>
        <a:bodyPr/>
        <a:lstStyle/>
        <a:p>
          <a:endParaRPr lang="ru-RU"/>
        </a:p>
      </dgm:t>
    </dgm:pt>
    <dgm:pt modelId="{CCD5C5AB-EB67-4B17-89F1-596F09838947}" type="sibTrans" cxnId="{BCC86E17-7E9C-4E04-9C5C-9FFAC3491E87}">
      <dgm:prSet/>
      <dgm:spPr/>
      <dgm:t>
        <a:bodyPr/>
        <a:lstStyle/>
        <a:p>
          <a:endParaRPr lang="ru-RU"/>
        </a:p>
      </dgm:t>
    </dgm:pt>
    <dgm:pt modelId="{D05C242D-4A72-4A5F-B3B7-9708597671CD}" type="pres">
      <dgm:prSet presAssocID="{955F5AB5-1B92-491F-9BF2-E94D2CE169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800AC-70ED-444A-A44F-27944D838A44}" type="pres">
      <dgm:prSet presAssocID="{D4EFC219-4D35-4D3A-8B22-82701373611B}" presName="composite" presStyleCnt="0"/>
      <dgm:spPr/>
    </dgm:pt>
    <dgm:pt modelId="{9D0E4180-9CDD-496A-B727-B11807D7DA29}" type="pres">
      <dgm:prSet presAssocID="{D4EFC219-4D35-4D3A-8B22-8270137361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5FF12-3264-4CD7-B0E3-BC0D0475C1D0}" type="pres">
      <dgm:prSet presAssocID="{D4EFC219-4D35-4D3A-8B22-82701373611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B40A0-AC80-409F-8423-82E2FBAAB8F5}" type="pres">
      <dgm:prSet presAssocID="{2D0FE67A-9278-44D5-8168-E5DED6F8D6C9}" presName="space" presStyleCnt="0"/>
      <dgm:spPr/>
    </dgm:pt>
    <dgm:pt modelId="{77EF8E1C-BFFC-4FBF-B235-6E03E6ABDEC5}" type="pres">
      <dgm:prSet presAssocID="{989FEF9E-137F-4E7C-B7BE-360FA88E8E21}" presName="composite" presStyleCnt="0"/>
      <dgm:spPr/>
    </dgm:pt>
    <dgm:pt modelId="{ACBD21DF-947C-4626-AFD1-9C0F85CFA318}" type="pres">
      <dgm:prSet presAssocID="{989FEF9E-137F-4E7C-B7BE-360FA88E8E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3EE4A-C380-47BC-9C83-FA2D85243F92}" type="pres">
      <dgm:prSet presAssocID="{989FEF9E-137F-4E7C-B7BE-360FA88E8E2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48F25-E191-4CB4-865B-8B62ABFD227B}" type="presOf" srcId="{38852372-9F42-40E1-9490-36C8D48F5477}" destId="{01E5FF12-3264-4CD7-B0E3-BC0D0475C1D0}" srcOrd="0" destOrd="1" presId="urn:microsoft.com/office/officeart/2005/8/layout/hList1"/>
    <dgm:cxn modelId="{9BE30A63-95BC-4F26-9851-84E8B61341E7}" srcId="{D4EFC219-4D35-4D3A-8B22-82701373611B}" destId="{9C6BBBE4-8255-41D7-9368-5DE4E024639A}" srcOrd="3" destOrd="0" parTransId="{2B8E8265-A4BA-4EA7-B5A8-102DB3272C15}" sibTransId="{02A5BF4C-920B-4551-A833-D85E9F59B8FB}"/>
    <dgm:cxn modelId="{F41B4EA2-8CD3-475D-82C2-F2555A603076}" srcId="{955F5AB5-1B92-491F-9BF2-E94D2CE169B4}" destId="{D4EFC219-4D35-4D3A-8B22-82701373611B}" srcOrd="0" destOrd="0" parTransId="{3C220D70-4CF3-489E-BA2E-D20D0E017DD5}" sibTransId="{2D0FE67A-9278-44D5-8168-E5DED6F8D6C9}"/>
    <dgm:cxn modelId="{3A5219DC-A803-4DEA-B8B1-9C6BBA71E2CD}" type="presOf" srcId="{33A0F098-39BA-4B0B-B7B3-9891C4FCECA9}" destId="{01E5FF12-3264-4CD7-B0E3-BC0D0475C1D0}" srcOrd="0" destOrd="4" presId="urn:microsoft.com/office/officeart/2005/8/layout/hList1"/>
    <dgm:cxn modelId="{9AF721E6-60B4-4DF2-B208-03F76714BFD0}" srcId="{D4EFC219-4D35-4D3A-8B22-82701373611B}" destId="{33A0F098-39BA-4B0B-B7B3-9891C4FCECA9}" srcOrd="4" destOrd="0" parTransId="{1F47ABC7-A92F-40F3-8A41-511D8DE18D6C}" sibTransId="{01AFFE7E-CC33-43E3-9B66-8833742F9B3F}"/>
    <dgm:cxn modelId="{17CA86C8-9093-49A3-B613-25C5081D2436}" srcId="{989FEF9E-137F-4E7C-B7BE-360FA88E8E21}" destId="{C6254B1A-2519-48B9-BFC2-03FCC9610472}" srcOrd="2" destOrd="0" parTransId="{A91063BE-4D6D-403E-85FA-E22D80E80F9C}" sibTransId="{9B23A58D-5213-4C53-B5CF-0AD464C87AF6}"/>
    <dgm:cxn modelId="{60B2871F-32AF-4033-AD7C-BF0DA3558023}" type="presOf" srcId="{9C6BBBE4-8255-41D7-9368-5DE4E024639A}" destId="{01E5FF12-3264-4CD7-B0E3-BC0D0475C1D0}" srcOrd="0" destOrd="3" presId="urn:microsoft.com/office/officeart/2005/8/layout/hList1"/>
    <dgm:cxn modelId="{CB4BAA1E-3AEE-4F81-BF2D-99A7CFA1B9A6}" type="presOf" srcId="{24781341-E49F-485D-81FB-B0936EE175D6}" destId="{9623EE4A-C380-47BC-9C83-FA2D85243F92}" srcOrd="0" destOrd="1" presId="urn:microsoft.com/office/officeart/2005/8/layout/hList1"/>
    <dgm:cxn modelId="{5B4AB6F5-8581-429D-B59D-724C3C9F95B3}" type="presOf" srcId="{B46524D8-05B8-47C9-A143-1B724B875392}" destId="{01E5FF12-3264-4CD7-B0E3-BC0D0475C1D0}" srcOrd="0" destOrd="2" presId="urn:microsoft.com/office/officeart/2005/8/layout/hList1"/>
    <dgm:cxn modelId="{646C9996-B63E-49EE-9C04-4DD58F01725E}" srcId="{989FEF9E-137F-4E7C-B7BE-360FA88E8E21}" destId="{25EBEBA2-23C2-4210-89FB-7D3A29D9A9D3}" srcOrd="0" destOrd="0" parTransId="{1F277BE7-2484-473D-A302-C4BADD7D9A0D}" sibTransId="{5EF30EBE-5A53-43D3-B0F7-E3E4FABFD68C}"/>
    <dgm:cxn modelId="{EE696C80-C847-4548-AB77-F4A2EA9665F5}" type="presOf" srcId="{C6254B1A-2519-48B9-BFC2-03FCC9610472}" destId="{9623EE4A-C380-47BC-9C83-FA2D85243F92}" srcOrd="0" destOrd="2" presId="urn:microsoft.com/office/officeart/2005/8/layout/hList1"/>
    <dgm:cxn modelId="{7E88D2DD-5B53-4E30-8B04-F19A5D98084B}" srcId="{D4EFC219-4D35-4D3A-8B22-82701373611B}" destId="{800C4F45-3E77-4EA2-9A02-F6C7BF925FBD}" srcOrd="0" destOrd="0" parTransId="{00194F34-1FE8-41EB-8C32-E0C10F1FD62E}" sibTransId="{05712341-CCD1-43A9-A7EF-01B6185E6A2E}"/>
    <dgm:cxn modelId="{1288E2BF-9ACE-43D0-8681-DB21359EF11E}" type="presOf" srcId="{25EBEBA2-23C2-4210-89FB-7D3A29D9A9D3}" destId="{9623EE4A-C380-47BC-9C83-FA2D85243F92}" srcOrd="0" destOrd="0" presId="urn:microsoft.com/office/officeart/2005/8/layout/hList1"/>
    <dgm:cxn modelId="{F7509450-9F1B-44AC-9337-37CFBB3C7581}" type="presOf" srcId="{989FEF9E-137F-4E7C-B7BE-360FA88E8E21}" destId="{ACBD21DF-947C-4626-AFD1-9C0F85CFA318}" srcOrd="0" destOrd="0" presId="urn:microsoft.com/office/officeart/2005/8/layout/hList1"/>
    <dgm:cxn modelId="{936CE697-6168-4650-9338-52A889C45FC5}" type="presOf" srcId="{D4EFC219-4D35-4D3A-8B22-82701373611B}" destId="{9D0E4180-9CDD-496A-B727-B11807D7DA29}" srcOrd="0" destOrd="0" presId="urn:microsoft.com/office/officeart/2005/8/layout/hList1"/>
    <dgm:cxn modelId="{BCC86E17-7E9C-4E04-9C5C-9FFAC3491E87}" srcId="{989FEF9E-137F-4E7C-B7BE-360FA88E8E21}" destId="{F756C9B0-85F2-4F08-9D86-2AA7E1B3D94C}" srcOrd="4" destOrd="0" parTransId="{DAAB9F66-6A8C-442A-B686-44251FE75D35}" sibTransId="{CCD5C5AB-EB67-4B17-89F1-596F09838947}"/>
    <dgm:cxn modelId="{95BDBCBD-174A-4DEC-A01A-ADB106DFE8F4}" srcId="{D4EFC219-4D35-4D3A-8B22-82701373611B}" destId="{38852372-9F42-40E1-9490-36C8D48F5477}" srcOrd="1" destOrd="0" parTransId="{42252E91-5AC9-4E3B-9282-B1564EF0F06C}" sibTransId="{0651640A-70CB-421E-9950-53FA3A224C18}"/>
    <dgm:cxn modelId="{7AACC607-C88F-45E4-853D-40581EC897D4}" srcId="{989FEF9E-137F-4E7C-B7BE-360FA88E8E21}" destId="{24781341-E49F-485D-81FB-B0936EE175D6}" srcOrd="1" destOrd="0" parTransId="{1E677A5C-58D3-437F-A215-9CE07B24F45E}" sibTransId="{CB38F8A1-3133-4965-96E8-055340E524A2}"/>
    <dgm:cxn modelId="{1E2EA9B8-4420-4427-8D64-74ABF5532E79}" srcId="{989FEF9E-137F-4E7C-B7BE-360FA88E8E21}" destId="{0D7E758A-42A4-496D-BFF1-192EAA8A177C}" srcOrd="3" destOrd="0" parTransId="{1EA30A09-5EF1-4928-876C-C4E7825B3D4C}" sibTransId="{D93913F5-CEE6-4FD6-A923-792D6F755396}"/>
    <dgm:cxn modelId="{BE5EB9F9-BDEA-471C-A475-1B9CF4867E4B}" type="presOf" srcId="{800C4F45-3E77-4EA2-9A02-F6C7BF925FBD}" destId="{01E5FF12-3264-4CD7-B0E3-BC0D0475C1D0}" srcOrd="0" destOrd="0" presId="urn:microsoft.com/office/officeart/2005/8/layout/hList1"/>
    <dgm:cxn modelId="{F9134372-8A1B-4E1E-8200-B40F179F94C0}" type="presOf" srcId="{0D7E758A-42A4-496D-BFF1-192EAA8A177C}" destId="{9623EE4A-C380-47BC-9C83-FA2D85243F92}" srcOrd="0" destOrd="3" presId="urn:microsoft.com/office/officeart/2005/8/layout/hList1"/>
    <dgm:cxn modelId="{291442C4-6631-462A-9B9F-BD34372D21D3}" srcId="{955F5AB5-1B92-491F-9BF2-E94D2CE169B4}" destId="{989FEF9E-137F-4E7C-B7BE-360FA88E8E21}" srcOrd="1" destOrd="0" parTransId="{7DA6DC8A-9B15-4AE0-9F3C-1501301ED7DC}" sibTransId="{D8C4CBAD-8D66-463B-9B04-AD8EC3440A7C}"/>
    <dgm:cxn modelId="{002D41D2-336D-4163-987B-6E540F8B08C8}" type="presOf" srcId="{955F5AB5-1B92-491F-9BF2-E94D2CE169B4}" destId="{D05C242D-4A72-4A5F-B3B7-9708597671CD}" srcOrd="0" destOrd="0" presId="urn:microsoft.com/office/officeart/2005/8/layout/hList1"/>
    <dgm:cxn modelId="{5838AAB8-8B84-4E96-BB75-AC17FC17D163}" type="presOf" srcId="{F756C9B0-85F2-4F08-9D86-2AA7E1B3D94C}" destId="{9623EE4A-C380-47BC-9C83-FA2D85243F92}" srcOrd="0" destOrd="4" presId="urn:microsoft.com/office/officeart/2005/8/layout/hList1"/>
    <dgm:cxn modelId="{3C71C99F-044D-49F4-8642-91AB1B0CD4A3}" srcId="{D4EFC219-4D35-4D3A-8B22-82701373611B}" destId="{B46524D8-05B8-47C9-A143-1B724B875392}" srcOrd="2" destOrd="0" parTransId="{017522F7-6A48-435C-A27D-AC689C46A796}" sibTransId="{7764267D-B387-4D2E-BA53-CBEDC4534F44}"/>
    <dgm:cxn modelId="{48A90081-7E93-4A38-BA94-4F56630849DA}" type="presParOf" srcId="{D05C242D-4A72-4A5F-B3B7-9708597671CD}" destId="{B6D800AC-70ED-444A-A44F-27944D838A44}" srcOrd="0" destOrd="0" presId="urn:microsoft.com/office/officeart/2005/8/layout/hList1"/>
    <dgm:cxn modelId="{FEC2C748-DC78-4BCD-AF79-73EDA22E787D}" type="presParOf" srcId="{B6D800AC-70ED-444A-A44F-27944D838A44}" destId="{9D0E4180-9CDD-496A-B727-B11807D7DA29}" srcOrd="0" destOrd="0" presId="urn:microsoft.com/office/officeart/2005/8/layout/hList1"/>
    <dgm:cxn modelId="{43A7FC64-1813-4080-9DB0-AA3246CDB45E}" type="presParOf" srcId="{B6D800AC-70ED-444A-A44F-27944D838A44}" destId="{01E5FF12-3264-4CD7-B0E3-BC0D0475C1D0}" srcOrd="1" destOrd="0" presId="urn:microsoft.com/office/officeart/2005/8/layout/hList1"/>
    <dgm:cxn modelId="{8C79C9C6-17B4-4F4F-81C8-F76984DF4801}" type="presParOf" srcId="{D05C242D-4A72-4A5F-B3B7-9708597671CD}" destId="{166B40A0-AC80-409F-8423-82E2FBAAB8F5}" srcOrd="1" destOrd="0" presId="urn:microsoft.com/office/officeart/2005/8/layout/hList1"/>
    <dgm:cxn modelId="{D30AA001-34AB-44C8-A7A5-541730C1F961}" type="presParOf" srcId="{D05C242D-4A72-4A5F-B3B7-9708597671CD}" destId="{77EF8E1C-BFFC-4FBF-B235-6E03E6ABDEC5}" srcOrd="2" destOrd="0" presId="urn:microsoft.com/office/officeart/2005/8/layout/hList1"/>
    <dgm:cxn modelId="{E0648E3F-6850-40A5-A1F2-4484A6E0466C}" type="presParOf" srcId="{77EF8E1C-BFFC-4FBF-B235-6E03E6ABDEC5}" destId="{ACBD21DF-947C-4626-AFD1-9C0F85CFA318}" srcOrd="0" destOrd="0" presId="urn:microsoft.com/office/officeart/2005/8/layout/hList1"/>
    <dgm:cxn modelId="{48F0F649-9917-4614-839D-EED91C15F3C8}" type="presParOf" srcId="{77EF8E1C-BFFC-4FBF-B235-6E03E6ABDEC5}" destId="{9623EE4A-C380-47BC-9C83-FA2D85243F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0E4180-9CDD-496A-B727-B11807D7DA29}">
      <dsp:nvSpPr>
        <dsp:cNvPr id="0" name=""/>
        <dsp:cNvSpPr/>
      </dsp:nvSpPr>
      <dsp:spPr>
        <a:xfrm>
          <a:off x="40" y="248850"/>
          <a:ext cx="3845569" cy="13162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Значение слова барокко:</a:t>
          </a:r>
          <a:endParaRPr lang="ru-RU" sz="2600" kern="1200" dirty="0"/>
        </a:p>
      </dsp:txBody>
      <dsp:txXfrm>
        <a:off x="40" y="248850"/>
        <a:ext cx="3845569" cy="1316201"/>
      </dsp:txXfrm>
    </dsp:sp>
    <dsp:sp modelId="{01E5FF12-3264-4CD7-B0E3-BC0D0475C1D0}">
      <dsp:nvSpPr>
        <dsp:cNvPr id="0" name=""/>
        <dsp:cNvSpPr/>
      </dsp:nvSpPr>
      <dsp:spPr>
        <a:xfrm>
          <a:off x="40" y="1565052"/>
          <a:ext cx="3845569" cy="27120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А)«жемчужина неправильной формы» 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Б) « бриллиант с изъяном»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В) «бракованный алмаз»</a:t>
          </a:r>
          <a:endParaRPr lang="ru-RU" sz="2600" kern="1200" dirty="0"/>
        </a:p>
      </dsp:txBody>
      <dsp:txXfrm>
        <a:off x="40" y="1565052"/>
        <a:ext cx="3845569" cy="2712060"/>
      </dsp:txXfrm>
    </dsp:sp>
    <dsp:sp modelId="{ACBD21DF-947C-4626-AFD1-9C0F85CFA318}">
      <dsp:nvSpPr>
        <dsp:cNvPr id="0" name=""/>
        <dsp:cNvSpPr/>
      </dsp:nvSpPr>
      <dsp:spPr>
        <a:xfrm>
          <a:off x="4383989" y="248850"/>
          <a:ext cx="3845569" cy="131620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Как во Франции называют стиль барокко:</a:t>
          </a:r>
          <a:endParaRPr lang="ru-RU" sz="2600" kern="1200" dirty="0"/>
        </a:p>
      </dsp:txBody>
      <dsp:txXfrm>
        <a:off x="4383989" y="248850"/>
        <a:ext cx="3845569" cy="1316201"/>
      </dsp:txXfrm>
    </dsp:sp>
    <dsp:sp modelId="{9623EE4A-C380-47BC-9C83-FA2D85243F92}">
      <dsp:nvSpPr>
        <dsp:cNvPr id="0" name=""/>
        <dsp:cNvSpPr/>
      </dsp:nvSpPr>
      <dsp:spPr>
        <a:xfrm>
          <a:off x="4383989" y="1565052"/>
          <a:ext cx="3845569" cy="271206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А) « Сверкающее сумасшествие»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Б) « Блестящее безумие»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В) «Мерцающая радость»</a:t>
          </a:r>
          <a:endParaRPr lang="ru-RU" sz="2600" kern="1200" dirty="0"/>
        </a:p>
      </dsp:txBody>
      <dsp:txXfrm>
        <a:off x="4383989" y="1565052"/>
        <a:ext cx="3845569" cy="27120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0E4180-9CDD-496A-B727-B11807D7DA29}">
      <dsp:nvSpPr>
        <dsp:cNvPr id="0" name=""/>
        <dsp:cNvSpPr/>
      </dsp:nvSpPr>
      <dsp:spPr>
        <a:xfrm>
          <a:off x="41" y="1120200"/>
          <a:ext cx="4008977" cy="16035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Кто из архитекторов творил в эпоху барокко :</a:t>
          </a:r>
          <a:endParaRPr lang="ru-RU" sz="3200" kern="1200" dirty="0"/>
        </a:p>
      </dsp:txBody>
      <dsp:txXfrm>
        <a:off x="41" y="1120200"/>
        <a:ext cx="4008977" cy="1603591"/>
      </dsp:txXfrm>
    </dsp:sp>
    <dsp:sp modelId="{01E5FF12-3264-4CD7-B0E3-BC0D0475C1D0}">
      <dsp:nvSpPr>
        <dsp:cNvPr id="0" name=""/>
        <dsp:cNvSpPr/>
      </dsp:nvSpPr>
      <dsp:spPr>
        <a:xfrm>
          <a:off x="41" y="2723791"/>
          <a:ext cx="4008977" cy="18446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А) Ф. Брунеллески  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Б) </a:t>
          </a: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М. </a:t>
          </a:r>
          <a:r>
            <a:rPr lang="ru-RU" sz="3200" b="0" kern="1200" dirty="0" err="1" smtClean="0">
              <a:latin typeface="Times New Roman" pitchFamily="18" charset="0"/>
              <a:cs typeface="Times New Roman" pitchFamily="18" charset="0"/>
            </a:rPr>
            <a:t>Пеппельман</a:t>
          </a:r>
          <a:endParaRPr lang="ru-RU" sz="3200" b="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В) </a:t>
          </a:r>
          <a:r>
            <a:rPr lang="ru-RU" sz="3200" b="0" i="0" u="none" kern="1200" dirty="0" smtClean="0">
              <a:latin typeface="Times New Roman" pitchFamily="18" charset="0"/>
              <a:cs typeface="Times New Roman" pitchFamily="18" charset="0"/>
            </a:rPr>
            <a:t>Б. Растрелли</a:t>
          </a:r>
          <a:endParaRPr lang="ru-RU" sz="3200" b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" y="2723791"/>
        <a:ext cx="4008977" cy="1844640"/>
      </dsp:txXfrm>
    </dsp:sp>
    <dsp:sp modelId="{ACBD21DF-947C-4626-AFD1-9C0F85CFA318}">
      <dsp:nvSpPr>
        <dsp:cNvPr id="0" name=""/>
        <dsp:cNvSpPr/>
      </dsp:nvSpPr>
      <dsp:spPr>
        <a:xfrm>
          <a:off x="4570276" y="1120200"/>
          <a:ext cx="4008977" cy="160359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Кто из композиторов творил барокко:</a:t>
          </a:r>
          <a:endParaRPr lang="ru-RU" sz="3200" kern="1200" dirty="0"/>
        </a:p>
      </dsp:txBody>
      <dsp:txXfrm>
        <a:off x="4570276" y="1120200"/>
        <a:ext cx="4008977" cy="1603591"/>
      </dsp:txXfrm>
    </dsp:sp>
    <dsp:sp modelId="{9623EE4A-C380-47BC-9C83-FA2D85243F92}">
      <dsp:nvSpPr>
        <dsp:cNvPr id="0" name=""/>
        <dsp:cNvSpPr/>
      </dsp:nvSpPr>
      <dsp:spPr>
        <a:xfrm>
          <a:off x="4570276" y="2723791"/>
          <a:ext cx="4008977" cy="184464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А) В. Моцарт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Б) Л. Бетховен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В) А. Вивальди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0276" y="2723791"/>
        <a:ext cx="4008977" cy="18446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0E4180-9CDD-496A-B727-B11807D7DA29}">
      <dsp:nvSpPr>
        <dsp:cNvPr id="0" name=""/>
        <dsp:cNvSpPr/>
      </dsp:nvSpPr>
      <dsp:spPr>
        <a:xfrm>
          <a:off x="44" y="1204180"/>
          <a:ext cx="4278163" cy="1479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Назовите автора картины :</a:t>
          </a:r>
          <a:endParaRPr lang="ru-RU" sz="4100" kern="1200" dirty="0"/>
        </a:p>
      </dsp:txBody>
      <dsp:txXfrm>
        <a:off x="44" y="1204180"/>
        <a:ext cx="4278163" cy="1479186"/>
      </dsp:txXfrm>
    </dsp:sp>
    <dsp:sp modelId="{01E5FF12-3264-4CD7-B0E3-BC0D0475C1D0}">
      <dsp:nvSpPr>
        <dsp:cNvPr id="0" name=""/>
        <dsp:cNvSpPr/>
      </dsp:nvSpPr>
      <dsp:spPr>
        <a:xfrm>
          <a:off x="44" y="2683367"/>
          <a:ext cx="4278163" cy="20891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А)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Каналетто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  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Б) Л. да Винчи</a:t>
          </a:r>
          <a:endParaRPr lang="ru-RU" sz="3200" b="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В) Тициан</a:t>
          </a:r>
          <a:endParaRPr lang="ru-RU" sz="3200" b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" y="2683367"/>
        <a:ext cx="4278163" cy="2089116"/>
      </dsp:txXfrm>
    </dsp:sp>
    <dsp:sp modelId="{ACBD21DF-947C-4626-AFD1-9C0F85CFA318}">
      <dsp:nvSpPr>
        <dsp:cNvPr id="0" name=""/>
        <dsp:cNvSpPr/>
      </dsp:nvSpPr>
      <dsp:spPr>
        <a:xfrm>
          <a:off x="4877151" y="1204180"/>
          <a:ext cx="4278163" cy="147918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Назовите сооружение:</a:t>
          </a:r>
          <a:endParaRPr lang="ru-RU" sz="4100" kern="1200" dirty="0"/>
        </a:p>
      </dsp:txBody>
      <dsp:txXfrm>
        <a:off x="4877151" y="1204180"/>
        <a:ext cx="4278163" cy="1479186"/>
      </dsp:txXfrm>
    </dsp:sp>
    <dsp:sp modelId="{9623EE4A-C380-47BC-9C83-FA2D85243F92}">
      <dsp:nvSpPr>
        <dsp:cNvPr id="0" name=""/>
        <dsp:cNvSpPr/>
      </dsp:nvSpPr>
      <dsp:spPr>
        <a:xfrm>
          <a:off x="4877151" y="2683367"/>
          <a:ext cx="4278163" cy="2089116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А) </a:t>
          </a:r>
          <a:r>
            <a:rPr lang="ru-RU" sz="2800" u="none" kern="1200" dirty="0" smtClean="0">
              <a:latin typeface="Times New Roman" pitchFamily="18" charset="0"/>
              <a:cs typeface="Times New Roman" pitchFamily="18" charset="0"/>
            </a:rPr>
            <a:t>Церковь Санта-Мария </a:t>
          </a:r>
          <a:r>
            <a:rPr lang="ru-RU" sz="2800" u="none" kern="1200" dirty="0" err="1" smtClean="0">
              <a:latin typeface="Times New Roman" pitchFamily="18" charset="0"/>
              <a:cs typeface="Times New Roman" pitchFamily="18" charset="0"/>
            </a:rPr>
            <a:t>делла</a:t>
          </a:r>
          <a:r>
            <a:rPr lang="ru-RU" sz="2800" u="none" kern="1200" dirty="0" smtClean="0">
              <a:latin typeface="Times New Roman" pitchFamily="18" charset="0"/>
              <a:cs typeface="Times New Roman" pitchFamily="18" charset="0"/>
            </a:rPr>
            <a:t> Салюте</a:t>
          </a:r>
          <a:endParaRPr lang="ru-RU" sz="2800" u="none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Б) А</a:t>
          </a: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нсамбль Цвингер </a:t>
          </a:r>
          <a:endParaRPr lang="ru-RU" sz="2800" i="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В) Зимний дворец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7151" y="2683367"/>
        <a:ext cx="4278163" cy="208911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0E4180-9CDD-496A-B727-B11807D7DA29}">
      <dsp:nvSpPr>
        <dsp:cNvPr id="0" name=""/>
        <dsp:cNvSpPr/>
      </dsp:nvSpPr>
      <dsp:spPr>
        <a:xfrm>
          <a:off x="44" y="1062994"/>
          <a:ext cx="4278163" cy="13719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Monotype Corsiva" pitchFamily="66" charset="0"/>
            </a:rPr>
            <a:t>Картина  с детальным изображением повседневного городского</a:t>
          </a:r>
          <a:r>
            <a:rPr lang="ru-RU" sz="2800" u="none" kern="1200" dirty="0" smtClean="0">
              <a:solidFill>
                <a:schemeClr val="bg1"/>
              </a:solidFill>
              <a:latin typeface="Monotype Corsiva" pitchFamily="66" charset="0"/>
            </a:rPr>
            <a:t> пейзажа</a:t>
          </a:r>
          <a:r>
            <a:rPr lang="ru-RU" sz="2800" kern="1200" dirty="0" smtClean="0"/>
            <a:t>:</a:t>
          </a:r>
          <a:endParaRPr lang="ru-RU" sz="2800" kern="1200" dirty="0"/>
        </a:p>
      </dsp:txBody>
      <dsp:txXfrm>
        <a:off x="44" y="1062994"/>
        <a:ext cx="4278163" cy="1371940"/>
      </dsp:txXfrm>
    </dsp:sp>
    <dsp:sp modelId="{01E5FF12-3264-4CD7-B0E3-BC0D0475C1D0}">
      <dsp:nvSpPr>
        <dsp:cNvPr id="0" name=""/>
        <dsp:cNvSpPr/>
      </dsp:nvSpPr>
      <dsp:spPr>
        <a:xfrm>
          <a:off x="44" y="2434934"/>
          <a:ext cx="4278163" cy="247873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А) Натюрморт    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Б) Ведута</a:t>
          </a:r>
          <a:endParaRPr lang="ru-RU" sz="3200" b="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В) Тогатус </a:t>
          </a:r>
          <a:endParaRPr lang="ru-RU" sz="3200" b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" y="2434934"/>
        <a:ext cx="4278163" cy="2478734"/>
      </dsp:txXfrm>
    </dsp:sp>
    <dsp:sp modelId="{ACBD21DF-947C-4626-AFD1-9C0F85CFA318}">
      <dsp:nvSpPr>
        <dsp:cNvPr id="0" name=""/>
        <dsp:cNvSpPr/>
      </dsp:nvSpPr>
      <dsp:spPr>
        <a:xfrm>
          <a:off x="4877151" y="1062994"/>
          <a:ext cx="4278163" cy="137194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Кредо  барокко </a:t>
          </a:r>
          <a:r>
            <a:rPr lang="ru-RU" sz="2800" kern="1200" dirty="0" smtClean="0"/>
            <a:t>:</a:t>
          </a:r>
          <a:endParaRPr lang="ru-RU" sz="2800" kern="1200" dirty="0"/>
        </a:p>
      </dsp:txBody>
      <dsp:txXfrm>
        <a:off x="4877151" y="1062994"/>
        <a:ext cx="4278163" cy="1371940"/>
      </dsp:txXfrm>
    </dsp:sp>
    <dsp:sp modelId="{9623EE4A-C380-47BC-9C83-FA2D85243F92}">
      <dsp:nvSpPr>
        <dsp:cNvPr id="0" name=""/>
        <dsp:cNvSpPr/>
      </dsp:nvSpPr>
      <dsp:spPr>
        <a:xfrm>
          <a:off x="4877151" y="2434934"/>
          <a:ext cx="4278163" cy="2478734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А) 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Линии прямые и четкие</a:t>
          </a:r>
          <a:endParaRPr lang="ru-RU" sz="2800" u="none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Б) Расплывчатые линии </a:t>
          </a: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i="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В) </a:t>
          </a: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Ни  одной  прямой  линии</a:t>
          </a:r>
          <a:endParaRPr lang="ru-RU" sz="28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7151" y="2434934"/>
        <a:ext cx="4278163" cy="24787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0E4180-9CDD-496A-B727-B11807D7DA29}">
      <dsp:nvSpPr>
        <dsp:cNvPr id="0" name=""/>
        <dsp:cNvSpPr/>
      </dsp:nvSpPr>
      <dsp:spPr>
        <a:xfrm>
          <a:off x="273367" y="960181"/>
          <a:ext cx="4130468" cy="1917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Церковь Санта-Мария </a:t>
          </a:r>
          <a:r>
            <a:rPr lang="ru-RU" sz="2800" kern="1200" dirty="0" err="1" smtClean="0"/>
            <a:t>делла</a:t>
          </a:r>
          <a:r>
            <a:rPr lang="ru-RU" sz="2800" kern="1200" dirty="0" smtClean="0"/>
            <a:t> Салюте была построена в знак избавления Венеции:</a:t>
          </a:r>
          <a:endParaRPr lang="ru-RU" sz="2800" kern="1200" dirty="0"/>
        </a:p>
      </dsp:txBody>
      <dsp:txXfrm>
        <a:off x="273367" y="960181"/>
        <a:ext cx="4130468" cy="1917557"/>
      </dsp:txXfrm>
    </dsp:sp>
    <dsp:sp modelId="{01E5FF12-3264-4CD7-B0E3-BC0D0475C1D0}">
      <dsp:nvSpPr>
        <dsp:cNvPr id="0" name=""/>
        <dsp:cNvSpPr/>
      </dsp:nvSpPr>
      <dsp:spPr>
        <a:xfrm>
          <a:off x="251526" y="2880315"/>
          <a:ext cx="4176756" cy="268811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А) от наводнения    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Б) от эпидемии чумы</a:t>
          </a:r>
          <a:endParaRPr lang="ru-RU" sz="3200" b="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В) от ненавистного правителя</a:t>
          </a:r>
          <a:endParaRPr lang="ru-RU" sz="3200" b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526" y="2880315"/>
        <a:ext cx="4176756" cy="2688114"/>
      </dsp:txXfrm>
    </dsp:sp>
    <dsp:sp modelId="{ACBD21DF-947C-4626-AFD1-9C0F85CFA318}">
      <dsp:nvSpPr>
        <dsp:cNvPr id="0" name=""/>
        <dsp:cNvSpPr/>
      </dsp:nvSpPr>
      <dsp:spPr>
        <a:xfrm>
          <a:off x="4669022" y="1008109"/>
          <a:ext cx="4474985" cy="185891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Картины художника </a:t>
          </a:r>
          <a:r>
            <a:rPr lang="ru-RU" sz="2800" kern="1200" dirty="0" err="1" smtClean="0"/>
            <a:t>Каналетто</a:t>
          </a:r>
          <a:r>
            <a:rPr lang="ru-RU" sz="2800" kern="1200" dirty="0" smtClean="0"/>
            <a:t> использовали при сооружении</a:t>
          </a:r>
          <a:r>
            <a:rPr lang="ru-RU" sz="2400" kern="1200" dirty="0" smtClean="0"/>
            <a:t>: </a:t>
          </a:r>
          <a:endParaRPr lang="ru-RU" sz="2400" kern="1200" dirty="0"/>
        </a:p>
      </dsp:txBody>
      <dsp:txXfrm>
        <a:off x="4669022" y="1008109"/>
        <a:ext cx="4474985" cy="1858911"/>
      </dsp:txXfrm>
    </dsp:sp>
    <dsp:sp modelId="{9623EE4A-C380-47BC-9C83-FA2D85243F92}">
      <dsp:nvSpPr>
        <dsp:cNvPr id="0" name=""/>
        <dsp:cNvSpPr/>
      </dsp:nvSpPr>
      <dsp:spPr>
        <a:xfrm>
          <a:off x="4816129" y="2880332"/>
          <a:ext cx="4327879" cy="197383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А) Моста</a:t>
          </a:r>
          <a:endParaRPr lang="ru-RU" sz="2800" u="none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Б) Дамбы </a:t>
          </a: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i="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В) Аэропорта</a:t>
          </a:r>
          <a:endParaRPr lang="ru-RU" sz="28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6129" y="2880332"/>
        <a:ext cx="4327879" cy="19738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0E4180-9CDD-496A-B727-B11807D7DA29}">
      <dsp:nvSpPr>
        <dsp:cNvPr id="0" name=""/>
        <dsp:cNvSpPr/>
      </dsp:nvSpPr>
      <dsp:spPr>
        <a:xfrm>
          <a:off x="40" y="3576"/>
          <a:ext cx="3845569" cy="106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40" y="3576"/>
        <a:ext cx="3845569" cy="1065600"/>
      </dsp:txXfrm>
    </dsp:sp>
    <dsp:sp modelId="{01E5FF12-3264-4CD7-B0E3-BC0D0475C1D0}">
      <dsp:nvSpPr>
        <dsp:cNvPr id="0" name=""/>
        <dsp:cNvSpPr/>
      </dsp:nvSpPr>
      <dsp:spPr>
        <a:xfrm>
          <a:off x="40" y="1069176"/>
          <a:ext cx="3845569" cy="34532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1) А</a:t>
          </a: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2) Б</a:t>
          </a: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3) А</a:t>
          </a: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4) Б</a:t>
          </a: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5) Б</a:t>
          </a:r>
          <a:endParaRPr lang="ru-RU" sz="3700" kern="1200" dirty="0"/>
        </a:p>
      </dsp:txBody>
      <dsp:txXfrm>
        <a:off x="40" y="1069176"/>
        <a:ext cx="3845569" cy="3453210"/>
      </dsp:txXfrm>
    </dsp:sp>
    <dsp:sp modelId="{ACBD21DF-947C-4626-AFD1-9C0F85CFA318}">
      <dsp:nvSpPr>
        <dsp:cNvPr id="0" name=""/>
        <dsp:cNvSpPr/>
      </dsp:nvSpPr>
      <dsp:spPr>
        <a:xfrm>
          <a:off x="4383989" y="3576"/>
          <a:ext cx="3845569" cy="10656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4383989" y="3576"/>
        <a:ext cx="3845569" cy="1065600"/>
      </dsp:txXfrm>
    </dsp:sp>
    <dsp:sp modelId="{9623EE4A-C380-47BC-9C83-FA2D85243F92}">
      <dsp:nvSpPr>
        <dsp:cNvPr id="0" name=""/>
        <dsp:cNvSpPr/>
      </dsp:nvSpPr>
      <dsp:spPr>
        <a:xfrm>
          <a:off x="4383989" y="1069176"/>
          <a:ext cx="3845569" cy="345321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1) Б</a:t>
          </a: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2) В</a:t>
          </a: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3) А</a:t>
          </a: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4) В</a:t>
          </a: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5) Б</a:t>
          </a:r>
          <a:endParaRPr lang="ru-RU" sz="3700" kern="1200" dirty="0"/>
        </a:p>
      </dsp:txBody>
      <dsp:txXfrm>
        <a:off x="4383989" y="1069176"/>
        <a:ext cx="3845569" cy="3453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52C42-4A7D-4F0E-9E1F-0F9FCC92A565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52A5F-E621-418F-8559-780DED9F2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548680"/>
            <a:ext cx="4788024" cy="65253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ru-RU" b="1" i="1" dirty="0" smtClean="0"/>
              <a:t>Золотая голубятня у воды,</a:t>
            </a:r>
            <a:br>
              <a:rPr lang="ru-RU" b="1" i="1" dirty="0" smtClean="0"/>
            </a:br>
            <a:r>
              <a:rPr lang="ru-RU" b="1" i="1" dirty="0" smtClean="0"/>
              <a:t>Ласковой и </a:t>
            </a:r>
            <a:r>
              <a:rPr lang="ru-RU" b="1" i="1" dirty="0" err="1" smtClean="0"/>
              <a:t>млеюще-зеленой</a:t>
            </a:r>
            <a:r>
              <a:rPr lang="ru-RU" b="1" i="1" dirty="0" smtClean="0"/>
              <a:t>;</a:t>
            </a:r>
            <a:br>
              <a:rPr lang="ru-RU" b="1" i="1" dirty="0" smtClean="0"/>
            </a:br>
            <a:r>
              <a:rPr lang="ru-RU" b="1" i="1" dirty="0" smtClean="0"/>
              <a:t>Заметает ветерок соленый</a:t>
            </a:r>
            <a:br>
              <a:rPr lang="ru-RU" b="1" i="1" dirty="0" smtClean="0"/>
            </a:br>
            <a:r>
              <a:rPr lang="ru-RU" b="1" i="1" dirty="0" smtClean="0"/>
              <a:t>Черных лодок узкие следы.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Сколько нежных, странных лиц в толпе.</a:t>
            </a:r>
            <a:br>
              <a:rPr lang="ru-RU" b="1" i="1" dirty="0" smtClean="0"/>
            </a:br>
            <a:r>
              <a:rPr lang="ru-RU" b="1" i="1" dirty="0" smtClean="0"/>
              <a:t>В каждой лавке яркие игрушки:</a:t>
            </a:r>
            <a:br>
              <a:rPr lang="ru-RU" b="1" i="1" dirty="0" smtClean="0"/>
            </a:br>
            <a:r>
              <a:rPr lang="ru-RU" b="1" i="1" dirty="0" smtClean="0"/>
              <a:t>С книгой лев на вышитой подушке,</a:t>
            </a:r>
            <a:br>
              <a:rPr lang="ru-RU" b="1" i="1" dirty="0" smtClean="0"/>
            </a:br>
            <a:r>
              <a:rPr lang="ru-RU" b="1" i="1" dirty="0" smtClean="0"/>
              <a:t>С книгой лев на мраморном столбе.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Как на древнем, выцветшем холсте,</a:t>
            </a:r>
            <a:br>
              <a:rPr lang="ru-RU" b="1" i="1" dirty="0" smtClean="0"/>
            </a:br>
            <a:r>
              <a:rPr lang="ru-RU" b="1" i="1" dirty="0" smtClean="0"/>
              <a:t>Стынет небо тускло-голубое…</a:t>
            </a:r>
            <a:br>
              <a:rPr lang="ru-RU" b="1" i="1" dirty="0" smtClean="0"/>
            </a:br>
            <a:r>
              <a:rPr lang="ru-RU" b="1" i="1" dirty="0" smtClean="0"/>
              <a:t>Но не тесно в этой тесноте</a:t>
            </a:r>
            <a:br>
              <a:rPr lang="ru-RU" b="1" i="1" dirty="0" smtClean="0"/>
            </a:br>
            <a:r>
              <a:rPr lang="ru-RU" b="1" i="1" dirty="0" smtClean="0"/>
              <a:t>И не душно в сырости и зное.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                           </a:t>
            </a:r>
            <a:r>
              <a:rPr lang="ru-RU" b="1" i="1" dirty="0" smtClean="0"/>
              <a:t>Анна Ахматова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4" y="260647"/>
            <a:ext cx="4475518" cy="59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Венецианский карнавал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Вспомним: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5792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71400"/>
          <a:ext cx="91553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8" name="Picture 4" descr="http://bibliotekar.ru/k-Canaletto/3.files/image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293096"/>
            <a:ext cx="3174541" cy="2204864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293096"/>
            <a:ext cx="1872208" cy="267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71400"/>
          <a:ext cx="91553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71400"/>
          <a:ext cx="915536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Проверь себя: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Домашнее задание 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Закончить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декорирование маски</a:t>
            </a:r>
          </a:p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Видео- визитка «Шедевр эпохи барокко»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Венеция – жемчужина итальянского барокко.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437112"/>
            <a:ext cx="4402832" cy="2049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«Мир барокко – это мир, в котором нет покоя»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И. А.Бунин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4032" y="1052736"/>
            <a:ext cx="432733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052736"/>
            <a:ext cx="4240845" cy="474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atin typeface="Monotype Corsiva" pitchFamily="66" charset="0"/>
              </a:rPr>
              <a:t/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Основные отличительные черты архитектурного стиля барокко: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92500"/>
          </a:bodyPr>
          <a:lstStyle/>
          <a:p>
            <a:pPr lvl="0"/>
            <a:r>
              <a:rPr lang="ru-RU" b="1" u="sng" dirty="0" smtClean="0"/>
              <a:t>изогнутость  линий</a:t>
            </a:r>
            <a:r>
              <a:rPr lang="ru-RU" u="sng" dirty="0" smtClean="0"/>
              <a:t>  </a:t>
            </a:r>
            <a:r>
              <a:rPr lang="ru-RU" dirty="0" smtClean="0"/>
              <a:t>( </a:t>
            </a:r>
            <a:r>
              <a:rPr lang="ru-RU" b="1" i="1" dirty="0" smtClean="0"/>
              <a:t>«Кредо  барокко -  ни  одной  прямой  линии!»</a:t>
            </a:r>
            <a:r>
              <a:rPr lang="ru-RU" dirty="0" smtClean="0"/>
              <a:t> )</a:t>
            </a:r>
          </a:p>
          <a:p>
            <a:pPr lvl="0"/>
            <a:r>
              <a:rPr lang="ru-RU" b="1" u="sng" dirty="0" smtClean="0"/>
              <a:t>необычайная  пышность  декора</a:t>
            </a:r>
            <a:r>
              <a:rPr lang="ru-RU" dirty="0" smtClean="0"/>
              <a:t> ( </a:t>
            </a:r>
            <a:r>
              <a:rPr lang="ru-RU" b="1" dirty="0" smtClean="0"/>
              <a:t>«блестящее безумием»)</a:t>
            </a:r>
            <a:r>
              <a:rPr lang="ru-RU" dirty="0" smtClean="0"/>
              <a:t> </a:t>
            </a:r>
          </a:p>
          <a:p>
            <a:pPr lvl="0"/>
            <a:r>
              <a:rPr lang="ru-RU" b="1" u="sng" dirty="0" smtClean="0"/>
              <a:t>«буйство  геометрии»</a:t>
            </a:r>
            <a:endParaRPr lang="ru-RU" dirty="0" smtClean="0"/>
          </a:p>
          <a:p>
            <a:pPr lvl="0"/>
            <a:r>
              <a:rPr lang="ru-RU" b="1" u="sng" dirty="0" smtClean="0"/>
              <a:t>слияние архитектуры, скульптуры и  живописи</a:t>
            </a:r>
            <a:endParaRPr lang="ru-RU" u="sng" dirty="0" smtClean="0"/>
          </a:p>
          <a:p>
            <a:pPr lvl="0"/>
            <a:r>
              <a:rPr lang="ru-RU" b="1" u="sng" dirty="0" smtClean="0"/>
              <a:t>обилие  лепнины  и  украшений</a:t>
            </a:r>
            <a:endParaRPr lang="en-US" b="1" u="sng" dirty="0" smtClean="0"/>
          </a:p>
          <a:p>
            <a:pPr lvl="0"/>
            <a:r>
              <a:rPr lang="ru-RU" b="1" u="sng" dirty="0" smtClean="0"/>
              <a:t>  яркая  цветовая  гамма</a:t>
            </a:r>
            <a:r>
              <a:rPr lang="ru-RU" u="sng" dirty="0" smtClean="0"/>
              <a:t> </a:t>
            </a:r>
            <a:r>
              <a:rPr lang="ru-RU" i="1" dirty="0" smtClean="0"/>
              <a:t>( желтый, зеленый, голубой)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Архитекторы барокко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4509120"/>
            <a:ext cx="2232248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err="1" smtClean="0">
                <a:latin typeface="Monotype Corsiva" pitchFamily="66" charset="0"/>
              </a:rPr>
              <a:t>Франческо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Борромини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1506" name="Picture 2" descr="Авто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232248" cy="2901924"/>
          </a:xfrm>
          <a:prstGeom prst="rect">
            <a:avLst/>
          </a:prstGeom>
          <a:noFill/>
        </p:spPr>
      </p:pic>
      <p:pic>
        <p:nvPicPr>
          <p:cNvPr id="21508" name="Picture 4" descr="Borrom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4"/>
            <a:ext cx="2133570" cy="2880320"/>
          </a:xfrm>
          <a:prstGeom prst="rect">
            <a:avLst/>
          </a:prstGeom>
          <a:noFill/>
        </p:spPr>
      </p:pic>
      <p:pic>
        <p:nvPicPr>
          <p:cNvPr id="21510" name="Picture 6" descr="http://the100.ru/images/architect/id202/1710-Balthasar_Neumann_50_D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1044" y="1556791"/>
            <a:ext cx="3082294" cy="28083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4509120"/>
            <a:ext cx="1561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Джованни 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Бернини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4509120"/>
            <a:ext cx="2478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Маттеус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       </a:t>
            </a:r>
            <a:r>
              <a:rPr lang="ru-RU" sz="2400" b="1" dirty="0" err="1" smtClean="0">
                <a:latin typeface="Monotype Corsiva" pitchFamily="66" charset="0"/>
              </a:rPr>
              <a:t>Пеппельман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Художники барокко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Bild-Ottavio Leoni, Caravagg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2143125" cy="284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Rubens self portra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84784"/>
            <a:ext cx="2068555" cy="284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Автопортрет (фрагмент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484784"/>
            <a:ext cx="235005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300192" y="4725144"/>
            <a:ext cx="2242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Антонис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        </a:t>
            </a:r>
            <a:r>
              <a:rPr lang="ru-RU" sz="2400" b="1" dirty="0" err="1" smtClean="0">
                <a:latin typeface="Monotype Corsiva" pitchFamily="66" charset="0"/>
              </a:rPr>
              <a:t>ван</a:t>
            </a:r>
            <a:r>
              <a:rPr lang="ru-RU" sz="2400" b="1" dirty="0" smtClean="0">
                <a:latin typeface="Monotype Corsiva" pitchFamily="66" charset="0"/>
              </a:rPr>
              <a:t> Дейк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653136"/>
            <a:ext cx="2161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Пітер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Пауль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            Рубенс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653136"/>
            <a:ext cx="2643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Микеланджело 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       де Караваджо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Композиторы эпохи барокко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5602" name="Picture 2" descr="http://upload.wikimedia.org/wikipedia/commons/thumb/1/1b/Antonio_Vivaldi.jpg/220px-Antonio_Vival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2232248" cy="279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4653136"/>
            <a:ext cx="21483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Антонио 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       Вивальди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4581128"/>
            <a:ext cx="1959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Monotype Corsiva" pitchFamily="66" charset="0"/>
              </a:rPr>
              <a:t>Георг 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       Гендель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5604" name="Picture 4" descr="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0523"/>
            <a:ext cx="2304256" cy="278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upload.wikimedia.org/wikipedia/commons/thumb/b/bf/JSBach.jpg/250px-JSBa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484784"/>
            <a:ext cx="2016224" cy="287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65675" y="4437112"/>
            <a:ext cx="2778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Иоганн 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       Себастьян Бах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Церковь Санта-Мария </a:t>
            </a:r>
            <a:r>
              <a:rPr lang="ru-RU" b="1" u="sng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делла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Салюте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7272808" cy="540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28521"/>
            <a:ext cx="7272808" cy="54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579" y="1052736"/>
            <a:ext cx="8272252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081821"/>
            <a:ext cx="8208912" cy="546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124744"/>
            <a:ext cx="8352928" cy="55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077072"/>
            <a:ext cx="2880320" cy="926976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Каналетто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229200"/>
            <a:ext cx="7776864" cy="136815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Ведута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итал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it-IT" i="1" dirty="0" smtClean="0">
                <a:solidFill>
                  <a:schemeClr val="bg1"/>
                </a:solidFill>
                <a:latin typeface="Monotype Corsiva" pitchFamily="66" charset="0"/>
              </a:rPr>
              <a:t>veduta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«вид») — картина или гравюра с детальным изображением повседневного городского пейзажа.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://www.piplz.ru/photo/Canalet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3200356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373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Венеция – жемчужина итальянского барокко. </vt:lpstr>
      <vt:lpstr>Слайд 3</vt:lpstr>
      <vt:lpstr> Основные отличительные черты архитектурного стиля барокко: </vt:lpstr>
      <vt:lpstr>Архитекторы барокко</vt:lpstr>
      <vt:lpstr>Художники барокко</vt:lpstr>
      <vt:lpstr>Композиторы эпохи барокко</vt:lpstr>
      <vt:lpstr> Церковь Санта-Мария делла Салюте</vt:lpstr>
      <vt:lpstr>Каналетто</vt:lpstr>
      <vt:lpstr>Венецианский карнавал</vt:lpstr>
      <vt:lpstr>Вспомним:</vt:lpstr>
      <vt:lpstr>Слайд 12</vt:lpstr>
      <vt:lpstr>Слайд 13</vt:lpstr>
      <vt:lpstr>Слайд 14</vt:lpstr>
      <vt:lpstr>Слайд 15</vt:lpstr>
      <vt:lpstr>Проверь себя: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2012-03-02T16:14:08Z</dcterms:created>
  <dcterms:modified xsi:type="dcterms:W3CDTF">2014-12-08T18:50:59Z</dcterms:modified>
</cp:coreProperties>
</file>