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ru-RU"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Страница сервиса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Audacity 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сети Интернет</a:t>
            </a:r>
            <a:b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audacity.sourceforge.net</a:t>
            </a:r>
            <a:endParaRPr lang="ru-RU" sz="29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12955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878358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Варианты сервиса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Audacity 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для версий софта</a:t>
            </a:r>
            <a:b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audacity.sourceforge.net</a:t>
            </a:r>
            <a:r>
              <a:rPr lang="ru-RU" sz="2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download</a:t>
            </a:r>
            <a:endParaRPr lang="ru-RU" sz="29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24650"/>
            <a:ext cx="6346910" cy="578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4800" y="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Запись  голоса</a:t>
            </a:r>
            <a:endParaRPr kumimoji="0" lang="ru-RU" sz="29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09800" y="1295400"/>
            <a:ext cx="609600" cy="533400"/>
          </a:xfrm>
          <a:prstGeom prst="ellipse">
            <a:avLst/>
          </a:prstGeom>
          <a:solidFill>
            <a:schemeClr val="bg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24400" y="152400"/>
            <a:ext cx="3200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Стоп</a:t>
            </a:r>
            <a:endParaRPr kumimoji="0" lang="ru-RU" sz="29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43200" y="1295400"/>
            <a:ext cx="609600" cy="533400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38400" y="685800"/>
            <a:ext cx="76200" cy="60960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276600" y="609600"/>
            <a:ext cx="2971800" cy="838200"/>
          </a:xfrm>
          <a:prstGeom prst="straightConnector1">
            <a:avLst/>
          </a:prstGeom>
          <a:ln w="539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Импорт звукового файла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399"/>
            <a:ext cx="8229600" cy="59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85800" y="3810000"/>
            <a:ext cx="1295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4419600"/>
            <a:ext cx="22098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4800" y="1371600"/>
            <a:ext cx="6858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меню «Эффекты»  - </a:t>
            </a:r>
            <a:br>
              <a:rPr lang="ru-RU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фильтр </a:t>
            </a:r>
            <a:r>
              <a:rPr lang="ru-RU" sz="2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«Удаление шума»</a:t>
            </a:r>
            <a:endParaRPr lang="ru-RU" sz="2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01845"/>
            <a:ext cx="6019800" cy="565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620000" y="2362200"/>
            <a:ext cx="1326004" cy="1015663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Создать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шума</a:t>
            </a:r>
            <a:endParaRPr lang="ru-RU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Прямая со стрелкой 5"/>
          <p:cNvCxnSpPr>
            <a:stCxn id="5" idx="1"/>
          </p:cNvCxnSpPr>
          <p:nvPr/>
        </p:nvCxnSpPr>
        <p:spPr>
          <a:xfrm flipH="1">
            <a:off x="5105400" y="2870032"/>
            <a:ext cx="2514600" cy="10176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620000" y="5257800"/>
            <a:ext cx="1367682" cy="707886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Удалить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шум</a:t>
            </a:r>
            <a:endParaRPr lang="ru-RU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48600" y="6248400"/>
            <a:ext cx="561372" cy="400110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ОК</a:t>
            </a:r>
            <a:endParaRPr lang="ru-RU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62400" y="5486400"/>
            <a:ext cx="36576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086600" y="6477000"/>
            <a:ext cx="762000" cy="15240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923439" y="3244334"/>
            <a:ext cx="3297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Подберем уровень фильтрации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239000" y="3657600"/>
            <a:ext cx="1752600" cy="1107996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Подбираем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 уровень 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фильтрации</a:t>
            </a:r>
            <a:endParaRPr lang="ru-RU" sz="2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4724400" y="4343400"/>
            <a:ext cx="2514600" cy="10176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019800" cy="530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1295400" y="1295400"/>
            <a:ext cx="2057400" cy="685800"/>
          </a:xfrm>
          <a:prstGeom prst="ellipse">
            <a:avLst/>
          </a:prstGeom>
          <a:solidFill>
            <a:schemeClr val="bg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3048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Изменение темпа (скорости воспроизведения)</a:t>
            </a:r>
            <a:endParaRPr kumimoji="0" lang="ru-RU" sz="29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10000" y="5867400"/>
            <a:ext cx="2057400" cy="685800"/>
          </a:xfrm>
          <a:prstGeom prst="ellipse">
            <a:avLst/>
          </a:prstGeom>
          <a:solidFill>
            <a:schemeClr val="bg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629400" cy="542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sz="29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5800" y="3048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высоты тона без изменения темпа (скорости воспроизведения)</a:t>
            </a:r>
            <a:endParaRPr kumimoji="0" lang="ru-RU" sz="29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90600" y="1143000"/>
            <a:ext cx="2057400" cy="685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Страница сервиса Audacity в сети Интернет audacity.sourceforge.net</vt:lpstr>
      <vt:lpstr> Варианты сервиса Audacity для версий софта audacity.sourceforge.net/download</vt:lpstr>
      <vt:lpstr>Слайд 3</vt:lpstr>
      <vt:lpstr>Импорт звукового файла</vt:lpstr>
      <vt:lpstr>Из меню «Эффекты»  -   в фильтр «Удаление шума»</vt:lpstr>
      <vt:lpstr>Слайд 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Надя</cp:lastModifiedBy>
  <cp:revision>24</cp:revision>
  <dcterms:created xsi:type="dcterms:W3CDTF">2006-08-16T00:00:00Z</dcterms:created>
  <dcterms:modified xsi:type="dcterms:W3CDTF">2013-03-12T19:18:42Z</dcterms:modified>
</cp:coreProperties>
</file>