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3" r:id="rId6"/>
    <p:sldId id="258" r:id="rId7"/>
    <p:sldId id="257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D2808-80E9-4E64-B292-D076AB204EED}" type="doc">
      <dgm:prSet loTypeId="urn:microsoft.com/office/officeart/2005/8/layout/chevron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9B8DE53-7D48-43F8-9FD7-55161FA66BEB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Общее</a:t>
          </a:r>
          <a:r>
            <a:rPr lang="ru-RU" dirty="0" smtClean="0">
              <a:latin typeface="Calibri" pitchFamily="34" charset="0"/>
            </a:rPr>
            <a:t> жилище, хозяйство</a:t>
          </a:r>
          <a:endParaRPr lang="ru-RU" dirty="0">
            <a:latin typeface="Calibri" pitchFamily="34" charset="0"/>
          </a:endParaRPr>
        </a:p>
      </dgm:t>
    </dgm:pt>
    <dgm:pt modelId="{D1B617CF-7F93-4563-96F1-E4306EB350F4}" type="parTrans" cxnId="{6CF4FAEC-00A2-485B-AAEF-B029660682FA}">
      <dgm:prSet/>
      <dgm:spPr/>
      <dgm:t>
        <a:bodyPr/>
        <a:lstStyle/>
        <a:p>
          <a:endParaRPr lang="ru-RU"/>
        </a:p>
      </dgm:t>
    </dgm:pt>
    <dgm:pt modelId="{3B25C8E6-75EB-4B2D-B2C7-C15BD254733C}" type="sibTrans" cxnId="{6CF4FAEC-00A2-485B-AAEF-B029660682FA}">
      <dgm:prSet/>
      <dgm:spPr/>
      <dgm:t>
        <a:bodyPr/>
        <a:lstStyle/>
        <a:p>
          <a:endParaRPr lang="ru-RU"/>
        </a:p>
      </dgm:t>
    </dgm:pt>
    <dgm:pt modelId="{3142EB49-9BAF-469C-851C-0A8C29948CD3}">
      <dgm:prSet phldrT="[Текст]"/>
      <dgm:spPr/>
      <dgm:t>
        <a:bodyPr/>
        <a:lstStyle/>
        <a:p>
          <a:endParaRPr lang="ru-RU" dirty="0"/>
        </a:p>
      </dgm:t>
    </dgm:pt>
    <dgm:pt modelId="{1BAA0CCA-824A-4B90-A18F-5389F0AB456E}" type="parTrans" cxnId="{E9100D06-E3F8-4100-A7E6-80E163AA983C}">
      <dgm:prSet/>
      <dgm:spPr/>
      <dgm:t>
        <a:bodyPr/>
        <a:lstStyle/>
        <a:p>
          <a:endParaRPr lang="ru-RU"/>
        </a:p>
      </dgm:t>
    </dgm:pt>
    <dgm:pt modelId="{10C691DE-A205-4577-B90F-E7941280E513}" type="sibTrans" cxnId="{E9100D06-E3F8-4100-A7E6-80E163AA983C}">
      <dgm:prSet/>
      <dgm:spPr/>
      <dgm:t>
        <a:bodyPr/>
        <a:lstStyle/>
        <a:p>
          <a:endParaRPr lang="ru-RU"/>
        </a:p>
      </dgm:t>
    </dgm:pt>
    <dgm:pt modelId="{82B862CD-4B35-4674-8343-BE26279F8D5C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Совместное</a:t>
          </a:r>
          <a:r>
            <a:rPr lang="ru-RU" dirty="0" smtClean="0">
              <a:latin typeface="Calibri" pitchFamily="34" charset="0"/>
            </a:rPr>
            <a:t> проведение свободного времени</a:t>
          </a:r>
          <a:endParaRPr lang="ru-RU" dirty="0">
            <a:latin typeface="Calibri" pitchFamily="34" charset="0"/>
          </a:endParaRPr>
        </a:p>
      </dgm:t>
    </dgm:pt>
    <dgm:pt modelId="{496F37D3-2A71-4F05-A2BE-085E80BCBD28}" type="parTrans" cxnId="{8715ED81-BEB0-47AE-BB60-AAD444044FC0}">
      <dgm:prSet/>
      <dgm:spPr/>
      <dgm:t>
        <a:bodyPr/>
        <a:lstStyle/>
        <a:p>
          <a:endParaRPr lang="ru-RU"/>
        </a:p>
      </dgm:t>
    </dgm:pt>
    <dgm:pt modelId="{1254403F-8FB7-479D-84CF-55D81AAD2246}" type="sibTrans" cxnId="{8715ED81-BEB0-47AE-BB60-AAD444044FC0}">
      <dgm:prSet/>
      <dgm:spPr/>
      <dgm:t>
        <a:bodyPr/>
        <a:lstStyle/>
        <a:p>
          <a:endParaRPr lang="ru-RU"/>
        </a:p>
      </dgm:t>
    </dgm:pt>
    <dgm:pt modelId="{DE882A19-1820-4143-A140-37633EB2B92D}">
      <dgm:prSet phldrT="[Текст]"/>
      <dgm:spPr/>
      <dgm:t>
        <a:bodyPr/>
        <a:lstStyle/>
        <a:p>
          <a:endParaRPr lang="ru-RU" dirty="0"/>
        </a:p>
      </dgm:t>
    </dgm:pt>
    <dgm:pt modelId="{2628E809-FFE9-4E52-9C00-023D08D799D1}" type="parTrans" cxnId="{86E5961C-EF05-40F9-B2E4-BEBD34D6D7A9}">
      <dgm:prSet/>
      <dgm:spPr/>
      <dgm:t>
        <a:bodyPr/>
        <a:lstStyle/>
        <a:p>
          <a:endParaRPr lang="ru-RU"/>
        </a:p>
      </dgm:t>
    </dgm:pt>
    <dgm:pt modelId="{BC5B1CB8-841C-4D0D-9BB9-24B5759D46FA}" type="sibTrans" cxnId="{86E5961C-EF05-40F9-B2E4-BEBD34D6D7A9}">
      <dgm:prSet/>
      <dgm:spPr/>
      <dgm:t>
        <a:bodyPr/>
        <a:lstStyle/>
        <a:p>
          <a:endParaRPr lang="ru-RU"/>
        </a:p>
      </dgm:t>
    </dgm:pt>
    <dgm:pt modelId="{025C83DA-EBB0-4AB3-B0AD-6F16451ACB42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</a:rPr>
            <a:t>Чувство любви и привязанности</a:t>
          </a:r>
          <a:endParaRPr lang="ru-RU" dirty="0">
            <a:latin typeface="Calibri" pitchFamily="34" charset="0"/>
          </a:endParaRPr>
        </a:p>
      </dgm:t>
    </dgm:pt>
    <dgm:pt modelId="{40FEC11E-9D2D-48FD-8813-77C6533FE6E0}" type="parTrans" cxnId="{2EB8927F-1A9E-49E7-9FC1-B4E77859D47C}">
      <dgm:prSet/>
      <dgm:spPr/>
      <dgm:t>
        <a:bodyPr/>
        <a:lstStyle/>
        <a:p>
          <a:endParaRPr lang="ru-RU"/>
        </a:p>
      </dgm:t>
    </dgm:pt>
    <dgm:pt modelId="{D99C3E17-3067-4F5D-AA4A-FC8ED7B1230E}" type="sibTrans" cxnId="{2EB8927F-1A9E-49E7-9FC1-B4E77859D47C}">
      <dgm:prSet/>
      <dgm:spPr/>
      <dgm:t>
        <a:bodyPr/>
        <a:lstStyle/>
        <a:p>
          <a:endParaRPr lang="ru-RU"/>
        </a:p>
      </dgm:t>
    </dgm:pt>
    <dgm:pt modelId="{9691DD57-F19C-4F54-A62F-94EF7AE76F8A}">
      <dgm:prSet phldrT="[Текст]"/>
      <dgm:spPr/>
      <dgm:t>
        <a:bodyPr/>
        <a:lstStyle/>
        <a:p>
          <a:endParaRPr lang="ru-RU" dirty="0"/>
        </a:p>
      </dgm:t>
    </dgm:pt>
    <dgm:pt modelId="{82DC24E4-2AC1-4E36-B660-2E344ACBE1C1}" type="sibTrans" cxnId="{F7ED53BA-B548-433C-B63F-2B4ECC618B4B}">
      <dgm:prSet/>
      <dgm:spPr/>
      <dgm:t>
        <a:bodyPr/>
        <a:lstStyle/>
        <a:p>
          <a:endParaRPr lang="ru-RU"/>
        </a:p>
      </dgm:t>
    </dgm:pt>
    <dgm:pt modelId="{DCCB9C16-14D2-437B-BAF5-BA7FCE3EAEAC}" type="parTrans" cxnId="{F7ED53BA-B548-433C-B63F-2B4ECC618B4B}">
      <dgm:prSet/>
      <dgm:spPr/>
      <dgm:t>
        <a:bodyPr/>
        <a:lstStyle/>
        <a:p>
          <a:endParaRPr lang="ru-RU"/>
        </a:p>
      </dgm:t>
    </dgm:pt>
    <dgm:pt modelId="{049B70F1-03C4-46DF-AA61-CE67F75D70BA}">
      <dgm:prSet/>
      <dgm:spPr/>
      <dgm:t>
        <a:bodyPr/>
        <a:lstStyle/>
        <a:p>
          <a:endParaRPr lang="ru-RU"/>
        </a:p>
      </dgm:t>
    </dgm:pt>
    <dgm:pt modelId="{48B82936-C179-4143-8F9B-A9CEF69F8329}" type="parTrans" cxnId="{ABC8C04D-6DBB-424C-AF39-9565A43EA8D4}">
      <dgm:prSet/>
      <dgm:spPr/>
      <dgm:t>
        <a:bodyPr/>
        <a:lstStyle/>
        <a:p>
          <a:endParaRPr lang="ru-RU"/>
        </a:p>
      </dgm:t>
    </dgm:pt>
    <dgm:pt modelId="{9FABC859-4851-4924-AABB-E5911FCB2D0C}" type="sibTrans" cxnId="{ABC8C04D-6DBB-424C-AF39-9565A43EA8D4}">
      <dgm:prSet/>
      <dgm:spPr/>
      <dgm:t>
        <a:bodyPr/>
        <a:lstStyle/>
        <a:p>
          <a:endParaRPr lang="ru-RU"/>
        </a:p>
      </dgm:t>
    </dgm:pt>
    <dgm:pt modelId="{2BD1513A-B74F-4FD9-AEBA-590BB1BBCF07}">
      <dgm:prSet/>
      <dgm:spPr/>
      <dgm:t>
        <a:bodyPr/>
        <a:lstStyle/>
        <a:p>
          <a:r>
            <a:rPr lang="ru-RU" dirty="0" smtClean="0">
              <a:latin typeface="Calibri" pitchFamily="34" charset="0"/>
            </a:rPr>
            <a:t>Совместное воспитание </a:t>
          </a:r>
          <a:r>
            <a:rPr lang="ru-RU" b="1" dirty="0" smtClean="0">
              <a:latin typeface="Calibri" pitchFamily="34" charset="0"/>
            </a:rPr>
            <a:t>детей</a:t>
          </a:r>
          <a:endParaRPr lang="ru-RU" dirty="0">
            <a:latin typeface="Calibri" pitchFamily="34" charset="0"/>
          </a:endParaRPr>
        </a:p>
      </dgm:t>
    </dgm:pt>
    <dgm:pt modelId="{C0E79262-1004-42E4-8714-9C02D077C761}" type="parTrans" cxnId="{DD93ECB4-7FEC-44E1-B802-AA45DD68F03D}">
      <dgm:prSet/>
      <dgm:spPr/>
      <dgm:t>
        <a:bodyPr/>
        <a:lstStyle/>
        <a:p>
          <a:endParaRPr lang="ru-RU"/>
        </a:p>
      </dgm:t>
    </dgm:pt>
    <dgm:pt modelId="{6C0F9296-953A-474A-95BA-ECF95B45E8A3}" type="sibTrans" cxnId="{DD93ECB4-7FEC-44E1-B802-AA45DD68F03D}">
      <dgm:prSet/>
      <dgm:spPr/>
      <dgm:t>
        <a:bodyPr/>
        <a:lstStyle/>
        <a:p>
          <a:endParaRPr lang="ru-RU"/>
        </a:p>
      </dgm:t>
    </dgm:pt>
    <dgm:pt modelId="{23209AE0-F111-4CF5-9498-5588B73164C7}" type="pres">
      <dgm:prSet presAssocID="{2AAD2808-80E9-4E64-B292-D076AB204E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5D9DA-7349-4DD6-80CB-C85D8B6D53C6}" type="pres">
      <dgm:prSet presAssocID="{9691DD57-F19C-4F54-A62F-94EF7AE76F8A}" presName="composite" presStyleCnt="0"/>
      <dgm:spPr/>
    </dgm:pt>
    <dgm:pt modelId="{FBC24546-C608-4C8F-AD12-B935D09A91B8}" type="pres">
      <dgm:prSet presAssocID="{9691DD57-F19C-4F54-A62F-94EF7AE76F8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D1010-F0D6-4914-A178-7AC27B187E1B}" type="pres">
      <dgm:prSet presAssocID="{9691DD57-F19C-4F54-A62F-94EF7AE76F8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9F7B7-4ADC-4F1B-8D1B-1ECABD47788E}" type="pres">
      <dgm:prSet presAssocID="{82DC24E4-2AC1-4E36-B660-2E344ACBE1C1}" presName="sp" presStyleCnt="0"/>
      <dgm:spPr/>
    </dgm:pt>
    <dgm:pt modelId="{E44F025A-3C87-4201-8BF4-53D5F0722685}" type="pres">
      <dgm:prSet presAssocID="{3142EB49-9BAF-469C-851C-0A8C29948CD3}" presName="composite" presStyleCnt="0"/>
      <dgm:spPr/>
    </dgm:pt>
    <dgm:pt modelId="{754EF340-7756-4265-9266-C117EAD11FA8}" type="pres">
      <dgm:prSet presAssocID="{3142EB49-9BAF-469C-851C-0A8C29948CD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387AE-B06C-4954-B9A7-5A0887C58742}" type="pres">
      <dgm:prSet presAssocID="{3142EB49-9BAF-469C-851C-0A8C29948CD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69EDB-034B-48CE-BF3A-E6350F9BDF7C}" type="pres">
      <dgm:prSet presAssocID="{10C691DE-A205-4577-B90F-E7941280E513}" presName="sp" presStyleCnt="0"/>
      <dgm:spPr/>
    </dgm:pt>
    <dgm:pt modelId="{2BF89F44-09F3-48C2-8379-25502D8F8232}" type="pres">
      <dgm:prSet presAssocID="{DE882A19-1820-4143-A140-37633EB2B92D}" presName="composite" presStyleCnt="0"/>
      <dgm:spPr/>
    </dgm:pt>
    <dgm:pt modelId="{9C8DF64A-A7AF-4B93-98B3-23D1F8F7C30D}" type="pres">
      <dgm:prSet presAssocID="{DE882A19-1820-4143-A140-37633EB2B92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11A36-9B1D-4AD2-8F4C-2C4D06F301EE}" type="pres">
      <dgm:prSet presAssocID="{DE882A19-1820-4143-A140-37633EB2B92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705CC-AAE1-43AB-B410-EFA6956D24C0}" type="pres">
      <dgm:prSet presAssocID="{BC5B1CB8-841C-4D0D-9BB9-24B5759D46FA}" presName="sp" presStyleCnt="0"/>
      <dgm:spPr/>
    </dgm:pt>
    <dgm:pt modelId="{3BE574F8-FC8A-45BE-83C2-C5174E4082E4}" type="pres">
      <dgm:prSet presAssocID="{049B70F1-03C4-46DF-AA61-CE67F75D70BA}" presName="composite" presStyleCnt="0"/>
      <dgm:spPr/>
    </dgm:pt>
    <dgm:pt modelId="{55A1E818-439D-4F9E-85EE-FC0C058F20B4}" type="pres">
      <dgm:prSet presAssocID="{049B70F1-03C4-46DF-AA61-CE67F75D70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D69E-AE64-40E9-84B6-98CF90C8EFE7}" type="pres">
      <dgm:prSet presAssocID="{049B70F1-03C4-46DF-AA61-CE67F75D70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5430B8-8695-43A6-9A2B-DEB880459C69}" type="presOf" srcId="{9691DD57-F19C-4F54-A62F-94EF7AE76F8A}" destId="{FBC24546-C608-4C8F-AD12-B935D09A91B8}" srcOrd="0" destOrd="0" presId="urn:microsoft.com/office/officeart/2005/8/layout/chevron2"/>
    <dgm:cxn modelId="{96050115-5EC2-4A73-BB98-894388B7E2A5}" type="presOf" srcId="{025C83DA-EBB0-4AB3-B0AD-6F16451ACB42}" destId="{D7111A36-9B1D-4AD2-8F4C-2C4D06F301EE}" srcOrd="0" destOrd="0" presId="urn:microsoft.com/office/officeart/2005/8/layout/chevron2"/>
    <dgm:cxn modelId="{6728074D-E3F9-4E62-AFDD-B9B666870D39}" type="presOf" srcId="{2AAD2808-80E9-4E64-B292-D076AB204EED}" destId="{23209AE0-F111-4CF5-9498-5588B73164C7}" srcOrd="0" destOrd="0" presId="urn:microsoft.com/office/officeart/2005/8/layout/chevron2"/>
    <dgm:cxn modelId="{86E5961C-EF05-40F9-B2E4-BEBD34D6D7A9}" srcId="{2AAD2808-80E9-4E64-B292-D076AB204EED}" destId="{DE882A19-1820-4143-A140-37633EB2B92D}" srcOrd="2" destOrd="0" parTransId="{2628E809-FFE9-4E52-9C00-023D08D799D1}" sibTransId="{BC5B1CB8-841C-4D0D-9BB9-24B5759D46FA}"/>
    <dgm:cxn modelId="{033A0EAC-67EE-4DE3-9559-494FB00D9AAF}" type="presOf" srcId="{2BD1513A-B74F-4FD9-AEBA-590BB1BBCF07}" destId="{5376D69E-AE64-40E9-84B6-98CF90C8EFE7}" srcOrd="0" destOrd="0" presId="urn:microsoft.com/office/officeart/2005/8/layout/chevron2"/>
    <dgm:cxn modelId="{57EBF65A-E789-48AF-900F-1D5E5A1A3326}" type="presOf" srcId="{82B862CD-4B35-4674-8343-BE26279F8D5C}" destId="{2AD387AE-B06C-4954-B9A7-5A0887C58742}" srcOrd="0" destOrd="0" presId="urn:microsoft.com/office/officeart/2005/8/layout/chevron2"/>
    <dgm:cxn modelId="{6CF4FAEC-00A2-485B-AAEF-B029660682FA}" srcId="{9691DD57-F19C-4F54-A62F-94EF7AE76F8A}" destId="{99B8DE53-7D48-43F8-9FD7-55161FA66BEB}" srcOrd="0" destOrd="0" parTransId="{D1B617CF-7F93-4563-96F1-E4306EB350F4}" sibTransId="{3B25C8E6-75EB-4B2D-B2C7-C15BD254733C}"/>
    <dgm:cxn modelId="{EB4193AD-DC00-4A74-B398-91B82339A83F}" type="presOf" srcId="{3142EB49-9BAF-469C-851C-0A8C29948CD3}" destId="{754EF340-7756-4265-9266-C117EAD11FA8}" srcOrd="0" destOrd="0" presId="urn:microsoft.com/office/officeart/2005/8/layout/chevron2"/>
    <dgm:cxn modelId="{F7ED53BA-B548-433C-B63F-2B4ECC618B4B}" srcId="{2AAD2808-80E9-4E64-B292-D076AB204EED}" destId="{9691DD57-F19C-4F54-A62F-94EF7AE76F8A}" srcOrd="0" destOrd="0" parTransId="{DCCB9C16-14D2-437B-BAF5-BA7FCE3EAEAC}" sibTransId="{82DC24E4-2AC1-4E36-B660-2E344ACBE1C1}"/>
    <dgm:cxn modelId="{ABC8C04D-6DBB-424C-AF39-9565A43EA8D4}" srcId="{2AAD2808-80E9-4E64-B292-D076AB204EED}" destId="{049B70F1-03C4-46DF-AA61-CE67F75D70BA}" srcOrd="3" destOrd="0" parTransId="{48B82936-C179-4143-8F9B-A9CEF69F8329}" sibTransId="{9FABC859-4851-4924-AABB-E5911FCB2D0C}"/>
    <dgm:cxn modelId="{0FCF58B9-8738-44A3-85DE-5F79EFD55687}" type="presOf" srcId="{99B8DE53-7D48-43F8-9FD7-55161FA66BEB}" destId="{8C5D1010-F0D6-4914-A178-7AC27B187E1B}" srcOrd="0" destOrd="0" presId="urn:microsoft.com/office/officeart/2005/8/layout/chevron2"/>
    <dgm:cxn modelId="{E9100D06-E3F8-4100-A7E6-80E163AA983C}" srcId="{2AAD2808-80E9-4E64-B292-D076AB204EED}" destId="{3142EB49-9BAF-469C-851C-0A8C29948CD3}" srcOrd="1" destOrd="0" parTransId="{1BAA0CCA-824A-4B90-A18F-5389F0AB456E}" sibTransId="{10C691DE-A205-4577-B90F-E7941280E513}"/>
    <dgm:cxn modelId="{2EB8927F-1A9E-49E7-9FC1-B4E77859D47C}" srcId="{DE882A19-1820-4143-A140-37633EB2B92D}" destId="{025C83DA-EBB0-4AB3-B0AD-6F16451ACB42}" srcOrd="0" destOrd="0" parTransId="{40FEC11E-9D2D-48FD-8813-77C6533FE6E0}" sibTransId="{D99C3E17-3067-4F5D-AA4A-FC8ED7B1230E}"/>
    <dgm:cxn modelId="{DD93ECB4-7FEC-44E1-B802-AA45DD68F03D}" srcId="{049B70F1-03C4-46DF-AA61-CE67F75D70BA}" destId="{2BD1513A-B74F-4FD9-AEBA-590BB1BBCF07}" srcOrd="0" destOrd="0" parTransId="{C0E79262-1004-42E4-8714-9C02D077C761}" sibTransId="{6C0F9296-953A-474A-95BA-ECF95B45E8A3}"/>
    <dgm:cxn modelId="{CF7FED98-7C9B-45F7-A2AE-CDB4C853C9A8}" type="presOf" srcId="{049B70F1-03C4-46DF-AA61-CE67F75D70BA}" destId="{55A1E818-439D-4F9E-85EE-FC0C058F20B4}" srcOrd="0" destOrd="0" presId="urn:microsoft.com/office/officeart/2005/8/layout/chevron2"/>
    <dgm:cxn modelId="{8715ED81-BEB0-47AE-BB60-AAD444044FC0}" srcId="{3142EB49-9BAF-469C-851C-0A8C29948CD3}" destId="{82B862CD-4B35-4674-8343-BE26279F8D5C}" srcOrd="0" destOrd="0" parTransId="{496F37D3-2A71-4F05-A2BE-085E80BCBD28}" sibTransId="{1254403F-8FB7-479D-84CF-55D81AAD2246}"/>
    <dgm:cxn modelId="{7DBB8FEB-451C-4587-BC2B-5CF687C8D469}" type="presOf" srcId="{DE882A19-1820-4143-A140-37633EB2B92D}" destId="{9C8DF64A-A7AF-4B93-98B3-23D1F8F7C30D}" srcOrd="0" destOrd="0" presId="urn:microsoft.com/office/officeart/2005/8/layout/chevron2"/>
    <dgm:cxn modelId="{313C7049-C9E4-4728-BC56-9F6F976D0869}" type="presParOf" srcId="{23209AE0-F111-4CF5-9498-5588B73164C7}" destId="{1BA5D9DA-7349-4DD6-80CB-C85D8B6D53C6}" srcOrd="0" destOrd="0" presId="urn:microsoft.com/office/officeart/2005/8/layout/chevron2"/>
    <dgm:cxn modelId="{162C50DC-5F4F-4842-AFC6-734A1D76A1FF}" type="presParOf" srcId="{1BA5D9DA-7349-4DD6-80CB-C85D8B6D53C6}" destId="{FBC24546-C608-4C8F-AD12-B935D09A91B8}" srcOrd="0" destOrd="0" presId="urn:microsoft.com/office/officeart/2005/8/layout/chevron2"/>
    <dgm:cxn modelId="{A9F3CA35-00EE-4E3A-B8BC-0D2710ECC6FE}" type="presParOf" srcId="{1BA5D9DA-7349-4DD6-80CB-C85D8B6D53C6}" destId="{8C5D1010-F0D6-4914-A178-7AC27B187E1B}" srcOrd="1" destOrd="0" presId="urn:microsoft.com/office/officeart/2005/8/layout/chevron2"/>
    <dgm:cxn modelId="{66D6A2A0-95A0-421C-B7D3-2BD9F519E72C}" type="presParOf" srcId="{23209AE0-F111-4CF5-9498-5588B73164C7}" destId="{5809F7B7-4ADC-4F1B-8D1B-1ECABD47788E}" srcOrd="1" destOrd="0" presId="urn:microsoft.com/office/officeart/2005/8/layout/chevron2"/>
    <dgm:cxn modelId="{4BAB6091-86A6-467E-9F73-5CF2312CD02B}" type="presParOf" srcId="{23209AE0-F111-4CF5-9498-5588B73164C7}" destId="{E44F025A-3C87-4201-8BF4-53D5F0722685}" srcOrd="2" destOrd="0" presId="urn:microsoft.com/office/officeart/2005/8/layout/chevron2"/>
    <dgm:cxn modelId="{29468224-64F0-4850-B9AD-D3D0C11EC7AE}" type="presParOf" srcId="{E44F025A-3C87-4201-8BF4-53D5F0722685}" destId="{754EF340-7756-4265-9266-C117EAD11FA8}" srcOrd="0" destOrd="0" presId="urn:microsoft.com/office/officeart/2005/8/layout/chevron2"/>
    <dgm:cxn modelId="{020483E5-2899-4073-A870-A4F8DFB7C9B9}" type="presParOf" srcId="{E44F025A-3C87-4201-8BF4-53D5F0722685}" destId="{2AD387AE-B06C-4954-B9A7-5A0887C58742}" srcOrd="1" destOrd="0" presId="urn:microsoft.com/office/officeart/2005/8/layout/chevron2"/>
    <dgm:cxn modelId="{C411841E-91AE-4642-9A43-FDC500C01A08}" type="presParOf" srcId="{23209AE0-F111-4CF5-9498-5588B73164C7}" destId="{AE369EDB-034B-48CE-BF3A-E6350F9BDF7C}" srcOrd="3" destOrd="0" presId="urn:microsoft.com/office/officeart/2005/8/layout/chevron2"/>
    <dgm:cxn modelId="{6D8C0918-FBB8-41D7-B843-4874B2F58610}" type="presParOf" srcId="{23209AE0-F111-4CF5-9498-5588B73164C7}" destId="{2BF89F44-09F3-48C2-8379-25502D8F8232}" srcOrd="4" destOrd="0" presId="urn:microsoft.com/office/officeart/2005/8/layout/chevron2"/>
    <dgm:cxn modelId="{CF3B7351-7F88-40D2-9385-11A401B0F985}" type="presParOf" srcId="{2BF89F44-09F3-48C2-8379-25502D8F8232}" destId="{9C8DF64A-A7AF-4B93-98B3-23D1F8F7C30D}" srcOrd="0" destOrd="0" presId="urn:microsoft.com/office/officeart/2005/8/layout/chevron2"/>
    <dgm:cxn modelId="{BEE76EE2-2265-497E-9A48-04357ACA00B3}" type="presParOf" srcId="{2BF89F44-09F3-48C2-8379-25502D8F8232}" destId="{D7111A36-9B1D-4AD2-8F4C-2C4D06F301EE}" srcOrd="1" destOrd="0" presId="urn:microsoft.com/office/officeart/2005/8/layout/chevron2"/>
    <dgm:cxn modelId="{B5A97CD1-60AC-4172-BD03-C9567885D4B5}" type="presParOf" srcId="{23209AE0-F111-4CF5-9498-5588B73164C7}" destId="{D29705CC-AAE1-43AB-B410-EFA6956D24C0}" srcOrd="5" destOrd="0" presId="urn:microsoft.com/office/officeart/2005/8/layout/chevron2"/>
    <dgm:cxn modelId="{9CF6E474-1E6D-4C0F-90B1-860E0FA20ED7}" type="presParOf" srcId="{23209AE0-F111-4CF5-9498-5588B73164C7}" destId="{3BE574F8-FC8A-45BE-83C2-C5174E4082E4}" srcOrd="6" destOrd="0" presId="urn:microsoft.com/office/officeart/2005/8/layout/chevron2"/>
    <dgm:cxn modelId="{A9EA3DE0-52F3-4155-A865-29DEA89CF92D}" type="presParOf" srcId="{3BE574F8-FC8A-45BE-83C2-C5174E4082E4}" destId="{55A1E818-439D-4F9E-85EE-FC0C058F20B4}" srcOrd="0" destOrd="0" presId="urn:microsoft.com/office/officeart/2005/8/layout/chevron2"/>
    <dgm:cxn modelId="{ABC40B93-079D-4303-9748-374D4BB076E2}" type="presParOf" srcId="{3BE574F8-FC8A-45BE-83C2-C5174E4082E4}" destId="{5376D69E-AE64-40E9-84B6-98CF90C8EF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24546-C608-4C8F-AD12-B935D09A91B8}">
      <dsp:nvSpPr>
        <dsp:cNvPr id="0" name=""/>
        <dsp:cNvSpPr/>
      </dsp:nvSpPr>
      <dsp:spPr>
        <a:xfrm rot="5400000">
          <a:off x="-170419" y="172465"/>
          <a:ext cx="1136132" cy="79529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399691"/>
        <a:ext cx="795292" cy="340840"/>
      </dsp:txXfrm>
    </dsp:sp>
    <dsp:sp modelId="{8C5D1010-F0D6-4914-A178-7AC27B187E1B}">
      <dsp:nvSpPr>
        <dsp:cNvPr id="0" name=""/>
        <dsp:cNvSpPr/>
      </dsp:nvSpPr>
      <dsp:spPr>
        <a:xfrm rot="5400000">
          <a:off x="3028799" y="-2231461"/>
          <a:ext cx="738486" cy="5205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Calibri" pitchFamily="34" charset="0"/>
            </a:rPr>
            <a:t>Общее</a:t>
          </a:r>
          <a:r>
            <a:rPr lang="ru-RU" sz="2200" kern="1200" dirty="0" smtClean="0">
              <a:latin typeface="Calibri" pitchFamily="34" charset="0"/>
            </a:rPr>
            <a:t> жилище, хозяйство</a:t>
          </a:r>
          <a:endParaRPr lang="ru-RU" sz="2200" kern="1200" dirty="0">
            <a:latin typeface="Calibri" pitchFamily="34" charset="0"/>
          </a:endParaRPr>
        </a:p>
      </dsp:txBody>
      <dsp:txXfrm rot="-5400000">
        <a:off x="795293" y="38095"/>
        <a:ext cx="5169449" cy="666386"/>
      </dsp:txXfrm>
    </dsp:sp>
    <dsp:sp modelId="{754EF340-7756-4265-9266-C117EAD11FA8}">
      <dsp:nvSpPr>
        <dsp:cNvPr id="0" name=""/>
        <dsp:cNvSpPr/>
      </dsp:nvSpPr>
      <dsp:spPr>
        <a:xfrm rot="5400000">
          <a:off x="-170419" y="1160291"/>
          <a:ext cx="1136132" cy="795292"/>
        </a:xfrm>
        <a:prstGeom prst="chevron">
          <a:avLst/>
        </a:prstGeom>
        <a:solidFill>
          <a:schemeClr val="accent1">
            <a:shade val="50000"/>
            <a:hueOff val="209630"/>
            <a:satOff val="-9100"/>
            <a:lumOff val="22213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1387517"/>
        <a:ext cx="795292" cy="340840"/>
      </dsp:txXfrm>
    </dsp:sp>
    <dsp:sp modelId="{2AD387AE-B06C-4954-B9A7-5A0887C58742}">
      <dsp:nvSpPr>
        <dsp:cNvPr id="0" name=""/>
        <dsp:cNvSpPr/>
      </dsp:nvSpPr>
      <dsp:spPr>
        <a:xfrm rot="5400000">
          <a:off x="3028799" y="-1243635"/>
          <a:ext cx="738486" cy="5205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Calibri" pitchFamily="34" charset="0"/>
            </a:rPr>
            <a:t>Совместное</a:t>
          </a:r>
          <a:r>
            <a:rPr lang="ru-RU" sz="2200" kern="1200" dirty="0" smtClean="0">
              <a:latin typeface="Calibri" pitchFamily="34" charset="0"/>
            </a:rPr>
            <a:t> проведение свободного времени</a:t>
          </a:r>
          <a:endParaRPr lang="ru-RU" sz="2200" kern="1200" dirty="0">
            <a:latin typeface="Calibri" pitchFamily="34" charset="0"/>
          </a:endParaRPr>
        </a:p>
      </dsp:txBody>
      <dsp:txXfrm rot="-5400000">
        <a:off x="795293" y="1025921"/>
        <a:ext cx="5169449" cy="666386"/>
      </dsp:txXfrm>
    </dsp:sp>
    <dsp:sp modelId="{9C8DF64A-A7AF-4B93-98B3-23D1F8F7C30D}">
      <dsp:nvSpPr>
        <dsp:cNvPr id="0" name=""/>
        <dsp:cNvSpPr/>
      </dsp:nvSpPr>
      <dsp:spPr>
        <a:xfrm rot="5400000">
          <a:off x="-170419" y="2148117"/>
          <a:ext cx="1136132" cy="795292"/>
        </a:xfrm>
        <a:prstGeom prst="chevron">
          <a:avLst/>
        </a:prstGeom>
        <a:solidFill>
          <a:schemeClr val="accent1">
            <a:shade val="50000"/>
            <a:hueOff val="419260"/>
            <a:satOff val="-18200"/>
            <a:lumOff val="4442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2375343"/>
        <a:ext cx="795292" cy="340840"/>
      </dsp:txXfrm>
    </dsp:sp>
    <dsp:sp modelId="{D7111A36-9B1D-4AD2-8F4C-2C4D06F301EE}">
      <dsp:nvSpPr>
        <dsp:cNvPr id="0" name=""/>
        <dsp:cNvSpPr/>
      </dsp:nvSpPr>
      <dsp:spPr>
        <a:xfrm rot="5400000">
          <a:off x="3028799" y="-255808"/>
          <a:ext cx="738486" cy="5205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Calibri" pitchFamily="34" charset="0"/>
            </a:rPr>
            <a:t>Чувство любви и привязанности</a:t>
          </a:r>
          <a:endParaRPr lang="ru-RU" sz="2200" kern="1200" dirty="0">
            <a:latin typeface="Calibri" pitchFamily="34" charset="0"/>
          </a:endParaRPr>
        </a:p>
      </dsp:txBody>
      <dsp:txXfrm rot="-5400000">
        <a:off x="795293" y="2013748"/>
        <a:ext cx="5169449" cy="666386"/>
      </dsp:txXfrm>
    </dsp:sp>
    <dsp:sp modelId="{55A1E818-439D-4F9E-85EE-FC0C058F20B4}">
      <dsp:nvSpPr>
        <dsp:cNvPr id="0" name=""/>
        <dsp:cNvSpPr/>
      </dsp:nvSpPr>
      <dsp:spPr>
        <a:xfrm rot="5400000">
          <a:off x="-170419" y="3135944"/>
          <a:ext cx="1136132" cy="795292"/>
        </a:xfrm>
        <a:prstGeom prst="chevron">
          <a:avLst/>
        </a:prstGeom>
        <a:solidFill>
          <a:schemeClr val="accent1">
            <a:shade val="50000"/>
            <a:hueOff val="209630"/>
            <a:satOff val="-9100"/>
            <a:lumOff val="22213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3363170"/>
        <a:ext cx="795292" cy="340840"/>
      </dsp:txXfrm>
    </dsp:sp>
    <dsp:sp modelId="{5376D69E-AE64-40E9-84B6-98CF90C8EFE7}">
      <dsp:nvSpPr>
        <dsp:cNvPr id="0" name=""/>
        <dsp:cNvSpPr/>
      </dsp:nvSpPr>
      <dsp:spPr>
        <a:xfrm rot="5400000">
          <a:off x="3028799" y="732017"/>
          <a:ext cx="738486" cy="5205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Calibri" pitchFamily="34" charset="0"/>
            </a:rPr>
            <a:t>Совместное воспитание </a:t>
          </a:r>
          <a:r>
            <a:rPr lang="ru-RU" sz="2200" b="1" kern="1200" dirty="0" smtClean="0">
              <a:latin typeface="Calibri" pitchFamily="34" charset="0"/>
            </a:rPr>
            <a:t>детей</a:t>
          </a:r>
          <a:endParaRPr lang="ru-RU" sz="2200" kern="1200" dirty="0">
            <a:latin typeface="Calibri" pitchFamily="34" charset="0"/>
          </a:endParaRPr>
        </a:p>
      </dsp:txBody>
      <dsp:txXfrm rot="-5400000">
        <a:off x="795293" y="3001573"/>
        <a:ext cx="5169449" cy="666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75CE2C-8514-4B70-90EF-F94209092DB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C7EC2A-FBD7-4ECE-BB8A-86C437572B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8860" y="4143380"/>
            <a:ext cx="6172200" cy="171451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–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ЯЧЕЙКА ОБЩЕСТВА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14546" y="6191266"/>
            <a:ext cx="6172200" cy="6667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  <a:r>
              <a:rPr lang="ru-RU" dirty="0" smtClean="0"/>
              <a:t> Симоненко Е.О.</a:t>
            </a:r>
          </a:p>
          <a:p>
            <a:r>
              <a:rPr lang="ru-RU" dirty="0" smtClean="0"/>
              <a:t>учитель истории и обществознания МОУ СОШ №44</a:t>
            </a:r>
            <a:endParaRPr lang="ru-RU" dirty="0"/>
          </a:p>
        </p:txBody>
      </p:sp>
      <p:pic>
        <p:nvPicPr>
          <p:cNvPr id="15366" name="Picture 6" descr="C:\Users\Женя\Desktop\на этой неделе\2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0"/>
            <a:ext cx="5238730" cy="391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ОСОБЕННОСТИ СЕМЬИ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71472" y="1397000"/>
          <a:ext cx="6000792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1" name="Picture 3" descr="C:\Users\Женя\Desktop\на этой неделе\frodoxv_family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429132"/>
            <a:ext cx="2786082" cy="278608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ЗАЧЕМ ЛЮДИ СОЗДАЮТ СЕМЬИ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3657600" cy="15716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Желание вступить в брак,  жить вместе, воспитывать детей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00100" y="5500678"/>
            <a:ext cx="7000924" cy="1357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Ради продолжения рода, появления новых поколений, развития общества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214810" y="857232"/>
            <a:ext cx="4357718" cy="1962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Объединение родственников, на основе желания помогать друг другу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7" name="Picture 5" descr="C:\Users\Женя\Desktop\на этой неделе\famil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507" y="2357431"/>
            <a:ext cx="3896347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00232" y="285728"/>
            <a:ext cx="7000924" cy="82279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СЕМЬЯ И ГОСУДАРСТВО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9458" name="Схема 1"/>
          <p:cNvPicPr>
            <a:picLocks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71736" y="1857364"/>
            <a:ext cx="63579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9175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КАКИЕ БЫВАЮТ СЕМЬИ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4500594" cy="1571636"/>
          </a:xfrm>
        </p:spPr>
        <p:txBody>
          <a:bodyPr>
            <a:normAutofit/>
          </a:bodyPr>
          <a:lstStyle/>
          <a:p>
            <a:pPr algn="ctr">
              <a:buSzPct val="60000"/>
              <a:buFont typeface="Wingdings" pitchFamily="2" charset="2"/>
              <a:buChar char="v"/>
            </a:pPr>
            <a:r>
              <a:rPr lang="ru-RU" sz="4000" b="1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Двухпоколенная семья</a:t>
            </a:r>
          </a:p>
        </p:txBody>
      </p:sp>
      <p:pic>
        <p:nvPicPr>
          <p:cNvPr id="20482" name="Picture 2" descr="C:\Users\Женя\Desktop\на этой неделе\semya_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673" y="2714620"/>
            <a:ext cx="5952759" cy="397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1"/>
          <p:cNvSpPr>
            <a:spLocks noGrp="1"/>
          </p:cNvSpPr>
          <p:nvPr>
            <p:ph sz="quarter" idx="1"/>
          </p:nvPr>
        </p:nvSpPr>
        <p:spPr>
          <a:xfrm>
            <a:off x="4000496" y="428604"/>
            <a:ext cx="4500594" cy="1571636"/>
          </a:xfrm>
        </p:spPr>
        <p:txBody>
          <a:bodyPr>
            <a:normAutofit/>
          </a:bodyPr>
          <a:lstStyle/>
          <a:p>
            <a:pPr algn="ctr">
              <a:buSzPct val="60000"/>
              <a:buFont typeface="Wingdings" pitchFamily="2" charset="2"/>
              <a:buChar char="v"/>
            </a:pPr>
            <a:r>
              <a:rPr lang="ru-RU" sz="4000" b="1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Трехпоколенная семья</a:t>
            </a:r>
          </a:p>
        </p:txBody>
      </p:sp>
      <p:pic>
        <p:nvPicPr>
          <p:cNvPr id="21506" name="Picture 2" descr="C:\Users\Женя\Desktop\на этой неделе\untitled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521495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1"/>
          <p:cNvSpPr>
            <a:spLocks noGrp="1"/>
          </p:cNvSpPr>
          <p:nvPr>
            <p:ph sz="quarter" idx="1"/>
          </p:nvPr>
        </p:nvSpPr>
        <p:spPr>
          <a:xfrm>
            <a:off x="4357686" y="714356"/>
            <a:ext cx="4500594" cy="1214446"/>
          </a:xfrm>
        </p:spPr>
        <p:txBody>
          <a:bodyPr>
            <a:normAutofit/>
          </a:bodyPr>
          <a:lstStyle/>
          <a:p>
            <a:pPr algn="ctr">
              <a:buSzPct val="60000"/>
              <a:buFont typeface="Wingdings" pitchFamily="2" charset="2"/>
              <a:buChar char="v"/>
            </a:pPr>
            <a:r>
              <a:rPr lang="ru-RU" sz="4000" b="1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Неполная семья</a:t>
            </a:r>
          </a:p>
        </p:txBody>
      </p:sp>
      <p:pic>
        <p:nvPicPr>
          <p:cNvPr id="22530" name="Picture 2" descr="C:\Users\Женя\Desktop\на этой неделе\ParentFamil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336800"/>
            <a:ext cx="4876800" cy="452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Женя\Desktop\на этой неделе\c328433b701659433abd74ff4599ebff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359384" cy="439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1"/>
          <p:cNvSpPr>
            <a:spLocks noGrp="1"/>
          </p:cNvSpPr>
          <p:nvPr>
            <p:ph sz="quarter" idx="1"/>
          </p:nvPr>
        </p:nvSpPr>
        <p:spPr>
          <a:xfrm>
            <a:off x="285720" y="5715016"/>
            <a:ext cx="8143932" cy="1000132"/>
          </a:xfrm>
        </p:spPr>
        <p:txBody>
          <a:bodyPr>
            <a:normAutofit/>
          </a:bodyPr>
          <a:lstStyle/>
          <a:p>
            <a:pPr algn="ctr">
              <a:buSzPct val="60000"/>
              <a:buFont typeface="Wingdings" pitchFamily="2" charset="2"/>
              <a:buChar char="v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Большая семья (детский дом)</a:t>
            </a:r>
          </a:p>
        </p:txBody>
      </p:sp>
      <p:pic>
        <p:nvPicPr>
          <p:cNvPr id="5" name="Picture 6" descr="mariupol_cont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310489" cy="548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Женя\Desktop\Коллекция картинок (Microsoft)\ДЛЯ ПРЕЗЕНТАЦИЙ\ФОН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Женя\Desktop\22035324_Neravnuyy_br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4857784" cy="6429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Женя\Desktop\на этой неделе\2175212d6b45a3ea0a5e02dc757b9d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810787" cy="7358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909220">
            <a:off x="-736958" y="879854"/>
            <a:ext cx="5857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i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</a:t>
            </a:r>
            <a:endParaRPr lang="ru-RU" sz="6600" i="1" spc="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358249" cy="4000525"/>
        </p:xfrm>
        <a:graphic>
          <a:graphicData uri="http://schemas.openxmlformats.org/drawingml/2006/table">
            <a:tbl>
              <a:tblPr/>
              <a:tblGrid>
                <a:gridCol w="835140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</a:tblGrid>
              <a:tr h="800105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Женя\Desktop\на этой неделе\411898-6e7e68eaac27f42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7963" y="4143381"/>
            <a:ext cx="3426037" cy="27146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 тебе приходится дочь твоих родителей?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358249" cy="4000525"/>
        </p:xfrm>
        <a:graphic>
          <a:graphicData uri="http://schemas.openxmlformats.org/drawingml/2006/table">
            <a:tbl>
              <a:tblPr/>
              <a:tblGrid>
                <a:gridCol w="835140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</a:tblGrid>
              <a:tr h="80010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baseline="100000" dirty="0" smtClean="0">
                          <a:latin typeface="Calibri"/>
                          <a:ea typeface="Calibri"/>
                          <a:cs typeface="Times New Roman"/>
                        </a:rPr>
                        <a:t>1.    </a:t>
                      </a: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Женя\Desktop\на этой неделе\411898-6e7e68eaac27f42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7963" y="4143381"/>
            <a:ext cx="3426037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 тебе приходится отец твоего отца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358249" cy="4000525"/>
        </p:xfrm>
        <a:graphic>
          <a:graphicData uri="http://schemas.openxmlformats.org/drawingml/2006/table">
            <a:tbl>
              <a:tblPr/>
              <a:tblGrid>
                <a:gridCol w="835140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</a:tblGrid>
              <a:tr h="80010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baseline="100000" dirty="0" smtClean="0">
                          <a:latin typeface="Calibri"/>
                          <a:ea typeface="Calibri"/>
                          <a:cs typeface="Times New Roman"/>
                        </a:rPr>
                        <a:t>1.    </a:t>
                      </a: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Женя\Desktop\на этой неделе\411898-6e7e68eaac27f42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7963" y="4143381"/>
            <a:ext cx="3426037" cy="27146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 ты приходишься своей тетке?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358249" cy="4000525"/>
        </p:xfrm>
        <a:graphic>
          <a:graphicData uri="http://schemas.openxmlformats.org/drawingml/2006/table">
            <a:tbl>
              <a:tblPr/>
              <a:tblGrid>
                <a:gridCol w="835140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</a:tblGrid>
              <a:tr h="80010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baseline="100000" dirty="0" smtClean="0">
                          <a:latin typeface="Calibri"/>
                          <a:ea typeface="Calibri"/>
                          <a:cs typeface="Times New Roman"/>
                        </a:rPr>
                        <a:t>1.    </a:t>
                      </a: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 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Женя\Desktop\на этой неделе\411898-6e7e68eaac27f42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7963" y="4143381"/>
            <a:ext cx="3426037" cy="27146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 для матери жены приходится мать мужа?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358249" cy="4000525"/>
        </p:xfrm>
        <a:graphic>
          <a:graphicData uri="http://schemas.openxmlformats.org/drawingml/2006/table">
            <a:tbl>
              <a:tblPr/>
              <a:tblGrid>
                <a:gridCol w="835140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</a:tblGrid>
              <a:tr h="80010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baseline="100000" dirty="0" smtClean="0">
                          <a:latin typeface="Calibri"/>
                          <a:ea typeface="Calibri"/>
                          <a:cs typeface="Times New Roman"/>
                        </a:rPr>
                        <a:t>1.    </a:t>
                      </a: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 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Женя\Desktop\на этой неделе\411898-6e7e68eaac27f42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7963" y="4143381"/>
            <a:ext cx="3426037" cy="27146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 тебе приходится брат матери?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358249" cy="4000525"/>
        </p:xfrm>
        <a:graphic>
          <a:graphicData uri="http://schemas.openxmlformats.org/drawingml/2006/table">
            <a:tbl>
              <a:tblPr/>
              <a:tblGrid>
                <a:gridCol w="835140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  <a:gridCol w="835901"/>
              </a:tblGrid>
              <a:tr h="80010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baseline="100000" dirty="0" smtClean="0">
                          <a:latin typeface="Calibri"/>
                          <a:ea typeface="Calibri"/>
                          <a:cs typeface="Times New Roman"/>
                        </a:rPr>
                        <a:t>1.    </a:t>
                      </a: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 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010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baseline="10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Женя\Desktop\на этой неделе\411898-6e7e68eaac27f42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7963" y="4143381"/>
            <a:ext cx="3426037" cy="27146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57950" y="1428736"/>
            <a:ext cx="2357454" cy="7143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0" y="0"/>
            <a:ext cx="6143636" cy="6858000"/>
          </a:xfrm>
        </p:spPr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86512" y="2571744"/>
            <a:ext cx="2500330" cy="2786082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Что такое семья. Зачем люди создают семьи.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Семья и государство.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Какие бывают семьи.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 l="4660" t="5472" r="8350" b="13843"/>
          <a:stretch>
            <a:fillRect/>
          </a:stretch>
        </p:blipFill>
        <p:spPr bwMode="auto">
          <a:xfrm>
            <a:off x="0" y="544983"/>
            <a:ext cx="6143636" cy="559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85984" y="4143380"/>
            <a:ext cx="6500858" cy="173147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СЕМЬЯ</a:t>
            </a:r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это основанная на браке или кровном родстве социальная группа, члены которой связаны общим бытом, взаимной помощью, заботой и ответственностью.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6386" name="Picture 2" descr="C:\Users\Женя\Desktop\на этой неделе\FamilyGuy-BH-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0"/>
            <a:ext cx="4929222" cy="403199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Другая 2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5C1E34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Другая 27">
      <a:dk1>
        <a:sysClr val="windowText" lastClr="000000"/>
      </a:dk1>
      <a:lt1>
        <a:srgbClr val="C6D9F0"/>
      </a:lt1>
      <a:dk2>
        <a:srgbClr val="1F497D"/>
      </a:dk2>
      <a:lt2>
        <a:srgbClr val="95B3D7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ркер">
  <a:themeElements>
    <a:clrScheme name="Другая 25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892D4E"/>
      </a:hlink>
      <a:folHlink>
        <a:srgbClr val="842F7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Эркер">
  <a:themeElements>
    <a:clrScheme name="Другая 21">
      <a:dk1>
        <a:sysClr val="windowText" lastClr="000000"/>
      </a:dk1>
      <a:lt1>
        <a:srgbClr val="CBECB0"/>
      </a:lt1>
      <a:dk2>
        <a:srgbClr val="60A627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7">
    <a:dk1>
      <a:sysClr val="windowText" lastClr="000000"/>
    </a:dk1>
    <a:lt1>
      <a:srgbClr val="C6D9F0"/>
    </a:lt1>
    <a:dk2>
      <a:srgbClr val="1F497D"/>
    </a:dk2>
    <a:lt2>
      <a:srgbClr val="95B3D7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Другая 23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5C1E34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Другая 23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5C1E34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Другая 23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5C1E34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Другая 23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5C1E34"/>
    </a:hlink>
    <a:folHlink>
      <a:srgbClr val="D490C5"/>
    </a:folHlink>
  </a:clrScheme>
</a:themeOverride>
</file>

<file path=ppt/theme/themeOverride6.xml><?xml version="1.0" encoding="utf-8"?>
<a:themeOverride xmlns:a="http://schemas.openxmlformats.org/drawingml/2006/main">
  <a:clrScheme name="Другая 23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5C1E34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Другая 25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892D4E"/>
    </a:hlink>
    <a:folHlink>
      <a:srgbClr val="842F73"/>
    </a:folHlink>
  </a:clrScheme>
</a:themeOverride>
</file>

<file path=ppt/theme/themeOverride8.xml><?xml version="1.0" encoding="utf-8"?>
<a:themeOverride xmlns:a="http://schemas.openxmlformats.org/drawingml/2006/main">
  <a:clrScheme name="Другая 25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892D4E"/>
    </a:hlink>
    <a:folHlink>
      <a:srgbClr val="842F73"/>
    </a:folHlink>
  </a:clrScheme>
</a:themeOverride>
</file>

<file path=ppt/theme/themeOverride9.xml><?xml version="1.0" encoding="utf-8"?>
<a:themeOverride xmlns:a="http://schemas.openxmlformats.org/drawingml/2006/main">
  <a:clrScheme name="Другая 21">
    <a:dk1>
      <a:sysClr val="windowText" lastClr="000000"/>
    </a:dk1>
    <a:lt1>
      <a:srgbClr val="CBECB0"/>
    </a:lt1>
    <a:dk2>
      <a:srgbClr val="60A627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345</Words>
  <Application>Microsoft Office PowerPoint</Application>
  <PresentationFormat>Экран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 Office</vt:lpstr>
      <vt:lpstr>Эркер</vt:lpstr>
      <vt:lpstr>1_Эркер</vt:lpstr>
      <vt:lpstr>2_Эркер</vt:lpstr>
      <vt:lpstr>3_Эркер</vt:lpstr>
      <vt:lpstr>СЕМЬЯ –  ЯЧЕЙКА ОБЩЕСТВА</vt:lpstr>
      <vt:lpstr>КРОССВОРД</vt:lpstr>
      <vt:lpstr>1. Кем тебе приходится дочь твоих родителей?</vt:lpstr>
      <vt:lpstr>2. Кем тебе приходится отец твоего отца?</vt:lpstr>
      <vt:lpstr>3. Кем ты приходишься своей тетке? </vt:lpstr>
      <vt:lpstr>4. Кем для матери жены приходится мать мужа? </vt:lpstr>
      <vt:lpstr>5. Кем тебе приходится брат матери? </vt:lpstr>
      <vt:lpstr>ПЛАН:</vt:lpstr>
      <vt:lpstr>Презентация PowerPoint</vt:lpstr>
      <vt:lpstr>ОСОБЕННОСТИ СЕМЬИ</vt:lpstr>
      <vt:lpstr>ЗАЧЕМ ЛЮДИ СОЗДАЮТ СЕМЬИ</vt:lpstr>
      <vt:lpstr>СЕМЬЯ И ГОСУДАРСТВО</vt:lpstr>
      <vt:lpstr>КАКИЕ БЫВАЮТ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РАБОТЫ В ГРУППЕ</dc:title>
  <dc:creator>Женя</dc:creator>
  <cp:lastModifiedBy>Женя</cp:lastModifiedBy>
  <cp:revision>3</cp:revision>
  <dcterms:created xsi:type="dcterms:W3CDTF">2011-02-06T09:53:17Z</dcterms:created>
  <dcterms:modified xsi:type="dcterms:W3CDTF">2013-10-10T19:42:48Z</dcterms:modified>
</cp:coreProperties>
</file>