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58" r:id="rId3"/>
    <p:sldId id="27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A22D9-C334-4769-80B1-8BD240B2CC83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FD4E3-DCD5-4FC1-9A2E-4787E3415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FD4E3-DCD5-4FC1-9A2E-4787E34159C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7;&#1072;&#1088;&#1083;&#1072;&#1084;&#1077;&#1085;&#1090;&#1089;&#1082;&#1080;&#1081;%20&#1091;&#1088;&#1086;&#1082;.%20&#1084;&#1077;&#1090;&#1086;&#1076;.%20&#1088;&#1072;&#1079;&#1088;&#1072;&#1073;&#1086;&#1090;&#1082;&#1072;\anthem-choir.mp3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305800" cy="11239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Парламентский урок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1472" y="1643050"/>
            <a:ext cx="7854696" cy="17526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Путешествие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Ивана-царевича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Россию</a:t>
            </a:r>
            <a:endParaRPr lang="ru-RU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5824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Конституция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права                 обязанности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71612"/>
            <a:ext cx="4643438" cy="507209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Право на имя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Право на жизнь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Право на неприкосновенность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Право на защиту чести и достоинства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Право на труд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Право на собственность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Избирать в органы власти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Самому избираться в органы власти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Право на жилище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Право на медицинскую помощь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Право на образование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соблюдать Конституцию РФ и законы (ст. 15);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заботиться о сохранении исторического и культурного наследия (ст. 44);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платить законно установленные налоги и сборы (ст. 57);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охранять природу и окружающую среду(ст. 58);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защищать Отечество и нести военную  службу (ст. 59).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Управление государством</a:t>
            </a:r>
            <a:endParaRPr lang="ru-RU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000364" y="1214422"/>
            <a:ext cx="3071834" cy="1128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президент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00562" y="3357562"/>
            <a:ext cx="264320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Федеральное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собрание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28860" y="5072074"/>
            <a:ext cx="285752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</a:t>
            </a:r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72166" y="5000636"/>
            <a:ext cx="307183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Дума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2643182"/>
            <a:ext cx="278608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Правительство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19226804">
            <a:off x="6758667" y="4289666"/>
            <a:ext cx="254060" cy="676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2250572">
            <a:off x="4704084" y="4357553"/>
            <a:ext cx="256043" cy="7554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41016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Горизонтальный свиток 6"/>
          <p:cNvSpPr/>
          <p:nvPr/>
        </p:nvSpPr>
        <p:spPr>
          <a:xfrm>
            <a:off x="1357290" y="1857364"/>
            <a:ext cx="7786710" cy="43577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Богатство страны и благополучная жизнь ее жителей зависят от многого. От чего на твой взгляд в первую очередь? Что ты можешь сделать для этого?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721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email"/>
          <a:srcRect l="-10563" t="-1724"/>
          <a:stretch>
            <a:fillRect/>
          </a:stretch>
        </p:blipFill>
        <p:spPr bwMode="auto">
          <a:xfrm>
            <a:off x="6215074" y="2428868"/>
            <a:ext cx="2242841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85918" y="2214554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Россия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286116" y="43576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1500166" y="435769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2571736" y="307181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0" y="4214818"/>
            <a:ext cx="171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Запад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7686" y="421481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Восток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18484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предложенных высказываний про Россию нужно выбрать верные.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928802"/>
            <a:ext cx="417884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876"/>
            <a:ext cx="136684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России и Иван-царевич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86166"/>
            <a:ext cx="136684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928794" y="3786190"/>
            <a:ext cx="1428760" cy="281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Флаг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герб, гимн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00240"/>
            <a:ext cx="498528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nthem-choi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643834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29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Россия – многонациональная страна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428868"/>
            <a:ext cx="164307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2428868"/>
            <a:ext cx="1714512" cy="178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929198"/>
            <a:ext cx="228598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2428868"/>
            <a:ext cx="19050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428868"/>
            <a:ext cx="189547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6" y="5000636"/>
            <a:ext cx="214312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071538" y="4286256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мордва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2066" y="4357694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русские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0628" y="1714488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чуваши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29454" y="1714488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башкиры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714488"/>
            <a:ext cx="1785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татары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57422" y="1714488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украинцы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Гражданин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это человек, который относится к населению данного государства, наделен определенными правами и обязанностями, предусмотренными законами данной страны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паспор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4143380"/>
            <a:ext cx="2735263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это правила, обязательные для выполнения на всей территории государства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Конституция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85057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это основной закон государства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714620"/>
            <a:ext cx="250033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394</TotalTime>
  <Words>212</Words>
  <PresentationFormat>Экран (4:3)</PresentationFormat>
  <Paragraphs>48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Парламентский урок</vt:lpstr>
      <vt:lpstr>Слайд 2</vt:lpstr>
      <vt:lpstr>Задание: из предложенных высказываний про Россию нужно выбрать верные.</vt:lpstr>
      <vt:lpstr>Карта России и Иван-царевич</vt:lpstr>
      <vt:lpstr>Флаг, герб, гимн</vt:lpstr>
      <vt:lpstr>Россия – многонациональная страна</vt:lpstr>
      <vt:lpstr>Гражданин</vt:lpstr>
      <vt:lpstr>Законы</vt:lpstr>
      <vt:lpstr>Конституция</vt:lpstr>
      <vt:lpstr>Конституция      права                 обязанности</vt:lpstr>
      <vt:lpstr>Управление государством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Парламентский урок</dc:title>
  <dc:creator>Катя</dc:creator>
  <cp:lastModifiedBy>Катя</cp:lastModifiedBy>
  <cp:revision>41</cp:revision>
  <dcterms:created xsi:type="dcterms:W3CDTF">2012-10-08T15:51:26Z</dcterms:created>
  <dcterms:modified xsi:type="dcterms:W3CDTF">2013-09-29T04:45:43Z</dcterms:modified>
</cp:coreProperties>
</file>