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7" r:id="rId2"/>
    <p:sldId id="325" r:id="rId3"/>
    <p:sldId id="312" r:id="rId4"/>
    <p:sldId id="324" r:id="rId5"/>
    <p:sldId id="326" r:id="rId6"/>
    <p:sldId id="340" r:id="rId7"/>
    <p:sldId id="336" r:id="rId8"/>
    <p:sldId id="334" r:id="rId9"/>
    <p:sldId id="337" r:id="rId10"/>
    <p:sldId id="331" r:id="rId11"/>
    <p:sldId id="328" r:id="rId12"/>
    <p:sldId id="329" r:id="rId13"/>
    <p:sldId id="339" r:id="rId14"/>
    <p:sldId id="33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D8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0CA7-18A2-4663-B445-CB3D3C7D00D4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4E81-3034-4CDC-B59F-8B6EA28AB9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Древнеегипетская цивилизация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3786190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Цель</a:t>
            </a:r>
            <a:r>
              <a:rPr lang="ru-RU" sz="4400" b="1" dirty="0" smtClean="0"/>
              <a:t>.</a:t>
            </a:r>
            <a:r>
              <a:rPr lang="ru-RU" sz="4400" dirty="0" smtClean="0"/>
              <a:t> На примере художественной культуры Древнего Египта проследить этапы развития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400" dirty="0" smtClean="0"/>
              <a:t>человечества.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b="1" i="1" dirty="0" smtClean="0"/>
              <a:t>«Земля возлюбленная</a:t>
            </a:r>
            <a:r>
              <a:rPr lang="ru-RU" sz="5400" b="1" i="1" dirty="0" smtClean="0"/>
              <a:t>»</a:t>
            </a:r>
          </a:p>
          <a:p>
            <a:pPr>
              <a:buNone/>
            </a:pPr>
            <a:r>
              <a:rPr lang="ru-RU" sz="5400" b="1" i="1" dirty="0" smtClean="0"/>
              <a:t>Мир, который окружал человека был таким же живым как и он сам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/>
              <a:t>Цель</a:t>
            </a:r>
            <a:r>
              <a:rPr lang="ru-RU" sz="4400" b="1" dirty="0" smtClean="0"/>
              <a:t>.</a:t>
            </a:r>
            <a:r>
              <a:rPr lang="ru-RU" sz="4400" dirty="0" smtClean="0"/>
              <a:t> На примере художественной культуры Древнего Египта проследить этапы развития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400" dirty="0" smtClean="0"/>
              <a:t>человечества.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i="1" u="sng" dirty="0" smtClean="0"/>
              <a:t>Вывод</a:t>
            </a:r>
            <a:r>
              <a:rPr lang="ru-RU" sz="3600" u="sng" dirty="0" smtClean="0"/>
              <a:t>:</a:t>
            </a:r>
            <a:r>
              <a:rPr lang="ru-RU" dirty="0" smtClean="0"/>
              <a:t> первобытный человек пытается познать этот мир и свои познания он отражает в...</a:t>
            </a:r>
          </a:p>
          <a:p>
            <a:pPr>
              <a:buNone/>
            </a:pPr>
            <a:r>
              <a:rPr lang="ru-RU" dirty="0" smtClean="0"/>
              <a:t>рисунках,</a:t>
            </a:r>
          </a:p>
          <a:p>
            <a:pPr>
              <a:buNone/>
            </a:pPr>
            <a:r>
              <a:rPr lang="ru-RU" dirty="0" smtClean="0"/>
              <a:t>и в первую очередь изображает …</a:t>
            </a:r>
          </a:p>
          <a:p>
            <a:pPr>
              <a:buNone/>
            </a:pPr>
            <a:r>
              <a:rPr lang="ru-RU" dirty="0" smtClean="0"/>
              <a:t>животных. </a:t>
            </a:r>
          </a:p>
          <a:p>
            <a:pPr>
              <a:buNone/>
            </a:pPr>
            <a:r>
              <a:rPr lang="ru-RU" dirty="0" smtClean="0"/>
              <a:t>В дальнейшем, в частности в древнеегипетской культуре, человек еще не выделяет себя из мира животных, но пытается окружающий мир  одухотворить, т.е. …</a:t>
            </a:r>
          </a:p>
          <a:p>
            <a:pPr>
              <a:buNone/>
            </a:pPr>
            <a:r>
              <a:rPr lang="ru-RU" dirty="0" smtClean="0"/>
              <a:t>очеловечить, </a:t>
            </a:r>
          </a:p>
          <a:p>
            <a:pPr>
              <a:buNone/>
            </a:pPr>
            <a:r>
              <a:rPr lang="ru-RU" dirty="0" smtClean="0"/>
              <a:t>таким образом, через окружающий мир человек познает уже…</a:t>
            </a:r>
          </a:p>
          <a:p>
            <a:pPr>
              <a:buNone/>
            </a:pPr>
            <a:r>
              <a:rPr lang="ru-RU" dirty="0" smtClean="0"/>
              <a:t>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бота\МХК\первобытное общество\st06_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08" y="285728"/>
            <a:ext cx="9042784" cy="6000792"/>
          </a:xfrm>
          <a:prstGeom prst="rect">
            <a:avLst/>
          </a:prstGeom>
          <a:noFill/>
        </p:spPr>
      </p:pic>
      <p:pic>
        <p:nvPicPr>
          <p:cNvPr id="3" name="Picture 3" descr="D:\египет\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53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/>
              <a:t> </a:t>
            </a:r>
            <a:r>
              <a:rPr lang="ru-RU" sz="4800" b="1" i="1" u="sng" dirty="0" smtClean="0"/>
              <a:t>Домашнее задание</a:t>
            </a:r>
            <a:r>
              <a:rPr lang="ru-RU" sz="4800" b="1" i="1" dirty="0" smtClean="0"/>
              <a:t>:</a:t>
            </a:r>
            <a:r>
              <a:rPr lang="ru-RU" sz="4800" b="1" i="1" dirty="0" smtClean="0">
                <a:solidFill>
                  <a:srgbClr val="FF0000"/>
                </a:solidFill>
              </a:rPr>
              <a:t> </a:t>
            </a:r>
            <a:r>
              <a:rPr lang="ru-RU" sz="4800" dirty="0"/>
              <a:t>перескажите египетский и удмуртский мифы о сотворении земли символами.</a:t>
            </a:r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17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та\МХК\египет\egipt_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49135" cy="58546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ля\Desktop\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3714776" cy="6858000"/>
          </a:xfrm>
          <a:prstGeom prst="rect">
            <a:avLst/>
          </a:prstGeom>
          <a:noFill/>
        </p:spPr>
      </p:pic>
      <p:pic>
        <p:nvPicPr>
          <p:cNvPr id="3" name="Picture 5" descr=" Карта 01 "/>
          <p:cNvPicPr>
            <a:picLocks noChangeAspect="1" noChangeArrowheads="1"/>
          </p:cNvPicPr>
          <p:nvPr/>
        </p:nvPicPr>
        <p:blipFill>
          <a:blip r:embed="rId3" cstate="print"/>
          <a:srcRect l="66545" t="11826" b="6659"/>
          <a:stretch>
            <a:fillRect/>
          </a:stretch>
        </p:blipFill>
        <p:spPr bwMode="auto">
          <a:xfrm>
            <a:off x="642910" y="0"/>
            <a:ext cx="37401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Египет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771800" y="5949280"/>
            <a:ext cx="2170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Та-</a:t>
            </a:r>
            <a:r>
              <a:rPr lang="ru-RU" sz="3600" b="1" i="1" dirty="0" err="1" smtClean="0">
                <a:solidFill>
                  <a:schemeClr val="bg1"/>
                </a:solidFill>
              </a:rPr>
              <a:t>Кемет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иля\Desktop\Imag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888" y="1500174"/>
            <a:ext cx="6234112" cy="3822636"/>
          </a:xfrm>
          <a:prstGeom prst="rect">
            <a:avLst/>
          </a:prstGeom>
          <a:noFill/>
        </p:spPr>
      </p:pic>
      <p:pic>
        <p:nvPicPr>
          <p:cNvPr id="2" name="Picture 2" descr="C:\Users\Raybook\Desktop\хапи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2" y="41941"/>
            <a:ext cx="2664296" cy="673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1840" y="5347815"/>
            <a:ext cx="5232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Одухотворение, очеловечивание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4929198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«Земля возлюбленная»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Raybook\Desktop\nil_egypt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26"/>
            <a:ext cx="9062904" cy="653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57829"/>
            <a:ext cx="5291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Земля возлюбленная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Плодородная почва</a:t>
            </a:r>
          </a:p>
          <a:p>
            <a:pPr marL="0" indent="0">
              <a:buNone/>
            </a:pPr>
            <a:r>
              <a:rPr lang="ru-RU" dirty="0" smtClean="0"/>
              <a:t>Полноводная река</a:t>
            </a:r>
          </a:p>
          <a:p>
            <a:pPr marL="0" indent="0">
              <a:buNone/>
            </a:pPr>
            <a:r>
              <a:rPr lang="ru-RU" dirty="0" smtClean="0"/>
              <a:t>Поклонение, одухотворение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5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598837"/>
              </p:ext>
            </p:extLst>
          </p:nvPr>
        </p:nvGraphicFramePr>
        <p:xfrm>
          <a:off x="179512" y="0"/>
          <a:ext cx="8856984" cy="674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8029"/>
                <a:gridCol w="4428955"/>
              </a:tblGrid>
              <a:tr h="650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Удмуртский миф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Египетский миф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</a:tr>
              <a:tr h="6091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4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765999"/>
              </p:ext>
            </p:extLst>
          </p:nvPr>
        </p:nvGraphicFramePr>
        <p:xfrm>
          <a:off x="179512" y="0"/>
          <a:ext cx="8856984" cy="6741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8029"/>
                <a:gridCol w="4428955"/>
              </a:tblGrid>
              <a:tr h="650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Удмуртский миф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Египетский миф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</a:tr>
              <a:tr h="6091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Бог-демиург (</a:t>
                      </a:r>
                      <a:r>
                        <a:rPr lang="ru-RU" sz="2800" dirty="0" err="1" smtClean="0">
                          <a:effectLst/>
                        </a:rPr>
                        <a:t>Инмар</a:t>
                      </a:r>
                      <a:r>
                        <a:rPr lang="ru-RU" sz="2800" dirty="0" smtClean="0">
                          <a:effectLst/>
                        </a:rPr>
                        <a:t>)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Вода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Земля </a:t>
                      </a:r>
                      <a:r>
                        <a:rPr lang="ru-RU" sz="2800" dirty="0">
                          <a:effectLst/>
                        </a:rPr>
                        <a:t>(с помощью Шайтана)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Триада </a:t>
                      </a:r>
                      <a:r>
                        <a:rPr lang="ru-RU" sz="2800" dirty="0">
                          <a:effectLst/>
                        </a:rPr>
                        <a:t>богов (равноценны)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изображение богов отсутствует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Бог-демиург (Ра)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Вода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Земля </a:t>
                      </a:r>
                      <a:r>
                        <a:rPr lang="ru-RU" sz="2800" dirty="0">
                          <a:effectLst/>
                        </a:rPr>
                        <a:t>(холм Бен-Бен - сам Ра)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Девятка </a:t>
                      </a:r>
                      <a:r>
                        <a:rPr lang="ru-RU" sz="2800" dirty="0">
                          <a:effectLst/>
                        </a:rPr>
                        <a:t>богов (иерархия) </a:t>
                      </a:r>
                      <a:r>
                        <a:rPr lang="ru-RU" sz="2800" dirty="0" err="1">
                          <a:effectLst/>
                        </a:rPr>
                        <a:t>Гелиопольская</a:t>
                      </a:r>
                      <a:r>
                        <a:rPr lang="ru-RU" sz="2800" dirty="0">
                          <a:effectLst/>
                        </a:rPr>
                        <a:t> девятка (с возвышением </a:t>
                      </a:r>
                      <a:r>
                        <a:rPr lang="en-US" sz="2800" dirty="0">
                          <a:effectLst/>
                        </a:rPr>
                        <a:t>V</a:t>
                      </a:r>
                      <a:r>
                        <a:rPr lang="ru-RU" sz="2800" dirty="0">
                          <a:effectLst/>
                        </a:rPr>
                        <a:t> династии, происходившей из </a:t>
                      </a:r>
                      <a:r>
                        <a:rPr lang="ru-RU" sz="2800" dirty="0" err="1">
                          <a:effectLst/>
                        </a:rPr>
                        <a:t>Гелиополя</a:t>
                      </a:r>
                      <a:r>
                        <a:rPr lang="ru-RU" sz="2800" dirty="0">
                          <a:effectLst/>
                        </a:rPr>
                        <a:t>, культ Ра распространяется по всему Египту)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4" marR="422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5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египет\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D:\египет\ну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8501122" cy="6858000"/>
          </a:xfrm>
          <a:prstGeom prst="rect">
            <a:avLst/>
          </a:prstGeom>
          <a:noFill/>
        </p:spPr>
      </p:pic>
      <p:pic>
        <p:nvPicPr>
          <p:cNvPr id="4" name="Picture 2" descr="D:\работа\МХК\египет\то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1470" y="0"/>
            <a:ext cx="9215470" cy="6858000"/>
          </a:xfrm>
          <a:prstGeom prst="rect">
            <a:avLst/>
          </a:prstGeom>
          <a:noFill/>
        </p:spPr>
      </p:pic>
      <p:pic>
        <p:nvPicPr>
          <p:cNvPr id="5" name="Picture 3" descr="D:\египет\бог се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285728"/>
            <a:ext cx="3857652" cy="6143668"/>
          </a:xfrm>
          <a:prstGeom prst="snip2DiagRect">
            <a:avLst/>
          </a:prstGeom>
          <a:noFill/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7861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204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Древнеегипетская цивилизация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Боги Древнего Египта</dc:title>
  <dc:creator>Лиля</dc:creator>
  <cp:lastModifiedBy>школа</cp:lastModifiedBy>
  <cp:revision>114</cp:revision>
  <dcterms:created xsi:type="dcterms:W3CDTF">2008-10-12T13:45:21Z</dcterms:created>
  <dcterms:modified xsi:type="dcterms:W3CDTF">2012-10-18T06:33:16Z</dcterms:modified>
</cp:coreProperties>
</file>