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6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062BFC-CF28-4A64-82AA-CA6CCB21CD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2DEF17-3734-4C90-8B7A-5FAC704AA59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зайчик\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2214554"/>
            <a:ext cx="5917101" cy="3676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Мастер-класс</a:t>
            </a:r>
            <a:b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Народная тряпичная кукла «Зайчик на пальчик»</a:t>
            </a:r>
            <a:b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14950"/>
            <a:ext cx="7854696" cy="142876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Лисина Елена </a:t>
            </a: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Анатольевна </a:t>
            </a:r>
          </a:p>
          <a:p>
            <a:pPr algn="ctr">
              <a:spcBef>
                <a:spcPts val="0"/>
              </a:spcBef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воспитательМБДОУ </a:t>
            </a:r>
          </a:p>
          <a:p>
            <a:pPr algn="ctr">
              <a:spcBef>
                <a:spcPts val="0"/>
              </a:spcBef>
            </a:pP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компенсирующего </a:t>
            </a:r>
            <a:r>
              <a:rPr lang="ru-RU" sz="2400" b="1" i="1" spc="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вида №32 «Айболит»</a:t>
            </a:r>
            <a:endParaRPr lang="ru-RU" sz="2400" b="1" i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14282" y="1928802"/>
            <a:ext cx="3286148" cy="3357586"/>
          </a:xfrm>
        </p:spPr>
        <p:txBody>
          <a:bodyPr>
            <a:noAutofit/>
          </a:bodyPr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7.Свободный конец ткани скручиваем примерно на третью часть длины лоскута – формируем лапки.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8" name="Рисунок 7" descr="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54267">
            <a:off x="3565862" y="1223484"/>
            <a:ext cx="4478255" cy="386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2714620"/>
            <a:ext cx="3214710" cy="2293485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Прикладываем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лапки к шее зайчика сзади.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857364"/>
            <a:ext cx="250033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9"/>
          <p:cNvPicPr>
            <a:picLocks noGrp="1"/>
          </p:cNvPicPr>
          <p:nvPr>
            <p:ph type="pic" idx="1"/>
          </p:nvPr>
        </p:nvPicPr>
        <p:blipFill>
          <a:blip r:embed="rId2"/>
          <a:srcRect t="7264" b="726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2714620"/>
            <a:ext cx="2786082" cy="2179320"/>
          </a:xfrm>
        </p:spPr>
        <p:txBody>
          <a:bodyPr>
            <a:normAutofit/>
          </a:bodyPr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Закрепляем ткань к туловищу под лапками.</a:t>
            </a:r>
          </a:p>
          <a:p>
            <a:pPr indent="457200">
              <a:spcBef>
                <a:spcPts val="0"/>
              </a:spcBef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29172">
            <a:off x="3478788" y="1193056"/>
            <a:ext cx="4602617" cy="389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2844" y="1571612"/>
            <a:ext cx="2857520" cy="4286280"/>
          </a:xfrm>
        </p:spPr>
        <p:txBody>
          <a:bodyPr>
            <a:normAutofit/>
          </a:bodyPr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Оставшимся концом нити перевязываем туловище крест-накрест,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закрепляем нитку на шее и обрезаем её.</a:t>
            </a:r>
          </a:p>
          <a:p>
            <a:endParaRPr lang="ru-RU" sz="2400" b="1" i="1" dirty="0"/>
          </a:p>
        </p:txBody>
      </p:sp>
      <p:pic>
        <p:nvPicPr>
          <p:cNvPr id="5" name="Рисунок 4" descr="11"/>
          <p:cNvPicPr>
            <a:picLocks noGrp="1"/>
          </p:cNvPicPr>
          <p:nvPr>
            <p:ph type="pic" idx="1"/>
          </p:nvPr>
        </p:nvPicPr>
        <p:blipFill>
          <a:blip r:embed="rId2"/>
          <a:srcRect t="23332" b="2333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2828785"/>
            <a:ext cx="2714644" cy="2179320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Оформляем зайчика.</a:t>
            </a: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20550">
            <a:off x="3454697" y="1187281"/>
            <a:ext cx="4657143" cy="389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Documents and Settings\Администратор\Рабочий стол\зайчик\1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86124"/>
            <a:ext cx="4095765" cy="32147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42844" y="1214422"/>
            <a:ext cx="464347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  <a:t>Зайка - серенькие ушки</a:t>
            </a:r>
            <a:b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  <a:t>Держит в лапках по хлопушке.</a:t>
            </a:r>
            <a:b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  <a:t>Он ушами шевелит,</a:t>
            </a:r>
            <a:b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Segoe Print" pitchFamily="2" charset="0"/>
                <a:cs typeface="Times New Roman" pitchFamily="18" charset="0"/>
              </a:rPr>
              <a:t>Плакать детям не велит!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6248" y="4643446"/>
            <a:ext cx="48577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Розовый зайчик, длинные ушки</a:t>
            </a:r>
            <a:b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Будешь моей любимой игрушкой, </a:t>
            </a:r>
            <a:b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Вместе с прогулки вернемся домой, </a:t>
            </a:r>
            <a:b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Спать ты сегодня будешь со мной.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Segoe Print" pitchFamily="2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Т. Рожденственская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Segoe Print" pitchFamily="2" charset="0"/>
                <a:cs typeface="Times New Roman" pitchFamily="18" charset="0"/>
              </a:rPr>
              <a:t> </a:t>
            </a:r>
          </a:p>
        </p:txBody>
      </p:sp>
      <p:pic>
        <p:nvPicPr>
          <p:cNvPr id="30722" name="Picture 2" descr="C:\Documents and Settings\Администратор\Рабочий стол\зайчик\775546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00108"/>
            <a:ext cx="4286280" cy="34290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зайчик\1 (3).jpg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 r="-3125" b="4000"/>
          <a:stretch>
            <a:fillRect/>
          </a:stretch>
        </p:blipFill>
        <p:spPr bwMode="auto">
          <a:xfrm flipH="1">
            <a:off x="6357950" y="571480"/>
            <a:ext cx="2571768" cy="2424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7043758" cy="19390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Обрядовая </a:t>
            </a:r>
            <a:r>
              <a:rPr lang="ru-RU" sz="4800" b="1" dirty="0" smtClean="0">
                <a:solidFill>
                  <a:srgbClr val="002060"/>
                </a:solidFill>
              </a:rPr>
              <a:t>куколка 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«Зайчик </a:t>
            </a: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пальчик»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274320" algn="just">
              <a:spcBef>
                <a:spcPts val="0"/>
              </a:spcBef>
              <a:buNone/>
            </a:pPr>
            <a:endParaRPr lang="ru-RU" sz="2400" b="1" i="1" dirty="0" smtClean="0"/>
          </a:p>
          <a:p>
            <a:pPr indent="27432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русского народа были куклы,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 которых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люди видели своих помощников и считали оберегом. Таких кукол делали на протяжении всей жизни, начиная с раннего детства. Крутили их из старой одежды, ношенной отцом или матерью. И куклы жили в домах, становясь не просто игрушкой, а частью мира и членом семьи. Поэтому к ним и обращались и в трудные моменты жизни, разговаривали, делились горестями, и в радости не забывали.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айчик на пальчик"/>
          <p:cNvPicPr>
            <a:picLocks/>
          </p:cNvPicPr>
          <p:nvPr/>
        </p:nvPicPr>
        <p:blipFill>
          <a:blip r:embed="rId2">
            <a:lum bright="10000" contrast="-10000"/>
          </a:blip>
          <a:srcRect l="9553" r="9553"/>
          <a:stretch>
            <a:fillRect/>
          </a:stretch>
        </p:blipFill>
        <p:spPr bwMode="auto">
          <a:xfrm rot="20351335">
            <a:off x="1453673" y="1348313"/>
            <a:ext cx="6148861" cy="52909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643602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Зайчик на пальчик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оберег для детей, который делался специально для трехлетнего ребенка, чтобы у него был всегда собеседник и друг в играх.  Зайчик одевался на пальчик и всегда был рядом с ребенком. Тогда и родители могли спокойно оставить ребенка одного и не бояться, что ему будет страшно или одиноко в доме.  Да и взрослым можно поговорить с таким зайчиком, так как не всегда можно рассказать, что тебя тревожит близкому человеку. А Зайчик на пальчик выслушает вас в любую трудную минуту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9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3000396" cy="307181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изготовления куклы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Зайчик на пальчик»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3000372"/>
            <a:ext cx="3214678" cy="2500329"/>
          </a:xfrm>
        </p:spPr>
        <p:txBody>
          <a:bodyPr>
            <a:noAutofit/>
          </a:bodyPr>
          <a:lstStyle/>
          <a:p>
            <a:pPr marL="342900" indent="342900">
              <a:spcBef>
                <a:spcPts val="0"/>
              </a:spcBef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выполнения куклы берем ткань 4Х14 см, нитки,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синтепон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"/>
          <p:cNvPicPr>
            <a:picLocks noGrp="1"/>
          </p:cNvPicPr>
          <p:nvPr>
            <p:ph type="pic" idx="1"/>
          </p:nvPr>
        </p:nvPicPr>
        <p:blipFill>
          <a:blip r:embed="rId2"/>
          <a:srcRect t="18082" b="1808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1785926"/>
            <a:ext cx="3214678" cy="3714776"/>
          </a:xfrm>
        </p:spPr>
        <p:txBody>
          <a:bodyPr>
            <a:normAutofit fontScale="70000" lnSpcReduction="20000"/>
          </a:bodyPr>
          <a:lstStyle/>
          <a:p>
            <a:pPr marL="342900" indent="342900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2.Складываем </a:t>
            </a: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ткань вдвое по длине, лицевой </a:t>
            </a: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стороной наружу.      </a:t>
            </a:r>
          </a:p>
          <a:p>
            <a:pPr marL="342900" indent="342900">
              <a:lnSpc>
                <a:spcPct val="120000"/>
              </a:lnSpc>
              <a:spcBef>
                <a:spcPts val="0"/>
              </a:spcBef>
            </a:pP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 края закладываем угол ткани внутрь.</a:t>
            </a:r>
          </a:p>
          <a:p>
            <a:pPr indent="342900">
              <a:spcBef>
                <a:spcPts val="0"/>
              </a:spcBef>
            </a:pP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3508497" y="1195395"/>
            <a:ext cx="4617720" cy="3931920"/>
          </a:xfrm>
        </p:spPr>
      </p:sp>
      <p:pic>
        <p:nvPicPr>
          <p:cNvPr id="5" name="Рисунок 4" descr="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36676">
            <a:off x="3501938" y="1177531"/>
            <a:ext cx="4599709" cy="400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928670"/>
            <a:ext cx="3286116" cy="5500726"/>
          </a:xfrm>
        </p:spPr>
        <p:txBody>
          <a:bodyPr>
            <a:noAutofit/>
          </a:bodyPr>
          <a:lstStyle/>
          <a:p>
            <a:pPr marL="342900" indent="342900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3.Посередине наклонной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линии собираем ткань в пучок и туго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перевязываем одним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концом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нити –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формируем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ушки. Нить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протяжении всей работы не обрезаем.</a:t>
            </a:r>
          </a:p>
          <a:p>
            <a:pPr algn="just"/>
            <a:endParaRPr lang="ru-RU" sz="2400" dirty="0"/>
          </a:p>
        </p:txBody>
      </p:sp>
      <p:pic>
        <p:nvPicPr>
          <p:cNvPr id="5" name="Рисунок 4" descr="3"/>
          <p:cNvPicPr>
            <a:picLocks noGrp="1"/>
          </p:cNvPicPr>
          <p:nvPr>
            <p:ph type="pic" idx="1"/>
          </p:nvPr>
        </p:nvPicPr>
        <p:blipFill>
          <a:blip r:embed="rId2"/>
          <a:srcRect t="20818" b="2081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2428868"/>
            <a:ext cx="2714644" cy="2579237"/>
          </a:xfrm>
        </p:spPr>
        <p:txBody>
          <a:bodyPr/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Формируем голову зайца, наполнив её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синтепоном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4"/>
          <p:cNvPicPr>
            <a:picLocks noGrp="1"/>
          </p:cNvPicPr>
          <p:nvPr>
            <p:ph type="pic" idx="1"/>
          </p:nvPr>
        </p:nvPicPr>
        <p:blipFill>
          <a:blip r:embed="rId2"/>
          <a:srcRect t="19871" b="1987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4282" y="2143116"/>
            <a:ext cx="2786082" cy="3071834"/>
          </a:xfrm>
        </p:spPr>
        <p:txBody>
          <a:bodyPr>
            <a:normAutofit/>
          </a:bodyPr>
          <a:lstStyle/>
          <a:p>
            <a:pPr indent="45720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Свободным концом нити перевязываем ткань на шее и закрепляем нить петлёй.</a:t>
            </a:r>
          </a:p>
          <a:p>
            <a:pPr indent="457200">
              <a:spcBef>
                <a:spcPts val="0"/>
              </a:spcBef>
            </a:pP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5"/>
          <p:cNvPicPr>
            <a:picLocks noGrp="1"/>
          </p:cNvPicPr>
          <p:nvPr>
            <p:ph type="pic" idx="1"/>
          </p:nvPr>
        </p:nvPicPr>
        <p:blipFill>
          <a:blip r:embed="rId2"/>
          <a:srcRect t="27252" b="2725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2786058"/>
            <a:ext cx="2928958" cy="2222047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Укладываем ткань в три слоя.</a:t>
            </a:r>
          </a:p>
          <a:p>
            <a:endParaRPr lang="ru-RU" dirty="0"/>
          </a:p>
        </p:txBody>
      </p:sp>
      <p:pic>
        <p:nvPicPr>
          <p:cNvPr id="8" name="Рисунок 7" descr="6"/>
          <p:cNvPicPr>
            <a:picLocks noGrp="1"/>
          </p:cNvPicPr>
          <p:nvPr>
            <p:ph type="pic" idx="1"/>
          </p:nvPr>
        </p:nvPicPr>
        <p:blipFill>
          <a:blip r:embed="rId2"/>
          <a:srcRect t="22395" b="2239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ysClr val="windowText" lastClr="000000"/>
      </a:dk1>
      <a:lt1>
        <a:srgbClr val="FE99FF"/>
      </a:lt1>
      <a:dk2>
        <a:srgbClr val="FF66C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266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Мастер-класс Народная тряпичная кукла «Зайчик на пальчик» </vt:lpstr>
      <vt:lpstr>Обрядовая куколка  «Зайчик на пальчик» </vt:lpstr>
      <vt:lpstr>Слайд 3</vt:lpstr>
      <vt:lpstr>Этапы изготовления куклы  «Зайчик на пальчик»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Народная тряпичная кукла «Зайчик на пальчик» </dc:title>
  <dc:creator>1</dc:creator>
  <cp:lastModifiedBy>1</cp:lastModifiedBy>
  <cp:revision>12</cp:revision>
  <dcterms:created xsi:type="dcterms:W3CDTF">2013-04-20T02:59:59Z</dcterms:created>
  <dcterms:modified xsi:type="dcterms:W3CDTF">2013-04-20T04:59:23Z</dcterms:modified>
</cp:coreProperties>
</file>