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sldIdLst>
    <p:sldId id="256" r:id="rId3"/>
    <p:sldId id="257" r:id="rId4"/>
    <p:sldId id="258" r:id="rId5"/>
    <p:sldId id="259" r:id="rId6"/>
    <p:sldId id="273" r:id="rId7"/>
    <p:sldId id="260" r:id="rId8"/>
    <p:sldId id="261" r:id="rId9"/>
    <p:sldId id="263" r:id="rId10"/>
    <p:sldId id="26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DF9D7F9-B601-4F40-9E7A-153D22BE6589}" type="datetimeFigureOut">
              <a:rPr lang="ru-RU" smtClean="0"/>
              <a:pPr/>
              <a:t>31.05.2012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06A4FF-F36C-47B2-87D7-33E445F003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285860"/>
            <a:ext cx="8358246" cy="2286016"/>
          </a:xfrm>
        </p:spPr>
        <p:txBody>
          <a:bodyPr>
            <a:normAutofit/>
          </a:bodyPr>
          <a:lstStyle/>
          <a:p>
            <a:r>
              <a:rPr lang="ru-RU" dirty="0">
                <a:latin typeface="Arial Black" pitchFamily="34" charset="0"/>
              </a:rPr>
              <a:t>«Школьный музей, как средство воспитания любви к малой Родине»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105400"/>
            <a:ext cx="6400800" cy="175260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dirty="0">
                <a:solidFill>
                  <a:schemeClr val="tx1"/>
                </a:solidFill>
              </a:rPr>
              <a:t>Выполнила: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учитель МХК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ГБОУ ООШ с. </a:t>
            </a:r>
            <a:r>
              <a:rPr lang="ru-RU" dirty="0" err="1">
                <a:solidFill>
                  <a:schemeClr val="tx1"/>
                </a:solidFill>
              </a:rPr>
              <a:t>Студенцы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dirty="0">
                <a:solidFill>
                  <a:schemeClr val="tx1"/>
                </a:solidFill>
              </a:rPr>
              <a:t>муниципального района </a:t>
            </a:r>
            <a:r>
              <a:rPr lang="ru-RU" dirty="0" err="1">
                <a:solidFill>
                  <a:schemeClr val="tx1"/>
                </a:solidFill>
              </a:rPr>
              <a:t>Хворостянский</a:t>
            </a:r>
            <a:endParaRPr lang="ru-RU" dirty="0">
              <a:solidFill>
                <a:schemeClr val="tx1"/>
              </a:solidFill>
            </a:endParaRPr>
          </a:p>
          <a:p>
            <a:pPr algn="l"/>
            <a:r>
              <a:rPr lang="ru-RU" dirty="0">
                <a:solidFill>
                  <a:schemeClr val="tx1"/>
                </a:solidFill>
              </a:rPr>
              <a:t>Самарской области</a:t>
            </a:r>
          </a:p>
          <a:p>
            <a:pPr algn="l"/>
            <a:r>
              <a:rPr lang="ru-RU" dirty="0" err="1">
                <a:solidFill>
                  <a:schemeClr val="tx1"/>
                </a:solidFill>
              </a:rPr>
              <a:t>Лишманова</a:t>
            </a:r>
            <a:r>
              <a:rPr lang="ru-RU" dirty="0">
                <a:solidFill>
                  <a:schemeClr val="tx1"/>
                </a:solidFill>
              </a:rPr>
              <a:t> Г.А.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0"/>
            <a:ext cx="8229600" cy="62865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Предполагаемые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результаты: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Получение целостной картины по истории развития школы и ее традиций.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Активизация деятельности в рамках патриотического, гражданского воспитания.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Выявление и сбор информации о школе: учителях, выпускниках.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Сохранение собранной информации.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Рациональное использование и пропаганда материалов о школе, селе, о культурных ценностях.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Воспитание у учащихся чувства гордости за свою школу, село, желание внести свою лепту в историю создания музея, оставить после себя след.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Организация экскурсионно-массовой работы: экскурсии, уроки, индивидуальные посещения, тематические вечера, встречи, передвижные выставки.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Влияние на выбор профессии учащихся.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Приобщение учащихся к исследовательской работе.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Изменение социальной и гражданской позиции учащихся, учителей и родителей.</a:t>
            </a:r>
          </a:p>
          <a:p>
            <a:pPr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/>
              <a:t> Реализация </a:t>
            </a:r>
            <a:r>
              <a:rPr lang="ru-RU" dirty="0" smtClean="0"/>
              <a:t>проекта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472518" cy="5572164"/>
          </a:xfrm>
        </p:spPr>
        <p:txBody>
          <a:bodyPr>
            <a:noAutofit/>
          </a:bodyPr>
          <a:lstStyle/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Проведено интервью с компетентными лицами.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Проведены встречи со старожилами села.  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Собран материал по односельчанам - ветеранам, о создании нашего села, затем  колхоза.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Оформлены стенды: «Односельчане- защитники Родины»,  «Зарождение пионерской организации в селе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Студенцы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», «Зарождение комсомольской организации», «Летопись села»,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«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Село моё, родное»,  «Орденоносцы нашего села», «Уголок старины»,  «Уголок вышивки»,  папки-передвижки, альбомы,  фотоальбомы. Восстановлен архив переписки краеведческого кружка  « Искатели» с  первыми пионерами и комсомольцами нашего села,   собраны предметы быта.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Составлен перспективный план нашей дальнейшей работы.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Проведены первые экскурсии.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Написана и опубликована статья в  газете «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Чагринские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зори»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:\фото музей\Копия P10102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57298"/>
            <a:ext cx="7067565" cy="530067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00166" y="428604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Arial Black" pitchFamily="34" charset="0"/>
              </a:rPr>
              <a:t>«Уголок старины»</a:t>
            </a:r>
            <a:endParaRPr lang="ru-RU" sz="4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фото музей\Копия P101027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00174"/>
            <a:ext cx="6715140" cy="50363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004" y="500042"/>
            <a:ext cx="911499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600" dirty="0" smtClean="0">
                <a:latin typeface="Arial Black" pitchFamily="34" charset="0"/>
              </a:rPr>
              <a:t>«Рукоделие односельчан»</a:t>
            </a:r>
            <a:endParaRPr lang="ru-RU" sz="4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фото музей\Копия P10102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7186629" cy="53899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4032" y="428604"/>
            <a:ext cx="87799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«Односельчане-защитники Родины»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фото музей\Копия P10102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82314"/>
            <a:ext cx="6734188" cy="50506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571480"/>
            <a:ext cx="84962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«Зарождение пионерской организации»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фото музей\Копия P10102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 музей\Копия P101029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1571612"/>
            <a:ext cx="6261651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</a:t>
            </a:r>
          </a:p>
          <a:p>
            <a:pPr algn="ctr">
              <a:buNone/>
            </a:pPr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внимание!!!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571480"/>
            <a:ext cx="7015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духовно-нравственного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воспитания: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-285784" y="2500306"/>
            <a:ext cx="250033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000100" y="2571744"/>
            <a:ext cx="671517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00100" y="3857628"/>
            <a:ext cx="671517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071538" y="1643050"/>
            <a:ext cx="80724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ориентация подрастающих поколений на ценности отечественной культуры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2714620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формирование 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подрастающих поколений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бережного отношения 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Родине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ее культурно-историческому прошлому.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28662" y="571480"/>
            <a:ext cx="6929486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Мариша\Рабочий стол\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186243"/>
            <a:ext cx="3357576" cy="2283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401080" cy="57864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Школьный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музей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это сложный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организм.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жизнеспособность целиком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зависит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 слаженной работы всего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коллектива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педагогов и учащихся.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Таким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образом, создание и работа школьного краеведческого музея это не просто собирательство, а целенаправленная работа, которая несет в себе огромный воспитательный и образовательный потенциал.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j029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160655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Анализ </a:t>
            </a:r>
            <a:r>
              <a:rPr lang="ru-RU" b="1" i="1" dirty="0" smtClean="0"/>
              <a:t>ситуации</a:t>
            </a:r>
            <a:r>
              <a:rPr lang="ru-RU" b="1" i="1" dirty="0"/>
              <a:t>: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7943880" cy="4525963"/>
          </a:xfrm>
        </p:spPr>
        <p:txBody>
          <a:bodyPr/>
          <a:lstStyle/>
          <a:p>
            <a:r>
              <a:rPr lang="ru-RU" dirty="0"/>
              <a:t>Современная молодежь утратила интерес к истории родного края</a:t>
            </a:r>
            <a:r>
              <a:rPr lang="ru-RU" dirty="0" smtClean="0"/>
              <a:t>.</a:t>
            </a:r>
          </a:p>
          <a:p>
            <a:r>
              <a:rPr lang="ru-RU" dirty="0"/>
              <a:t>Сегодняшние школьники не знают историю своего села, не могут объяснить его </a:t>
            </a:r>
            <a:r>
              <a:rPr lang="ru-RU" dirty="0" smtClean="0"/>
              <a:t>название. </a:t>
            </a:r>
          </a:p>
          <a:p>
            <a:r>
              <a:rPr lang="ru-RU" dirty="0" smtClean="0"/>
              <a:t>Каждый  </a:t>
            </a:r>
            <a:r>
              <a:rPr lang="ru-RU" dirty="0"/>
              <a:t>человек просто </a:t>
            </a:r>
            <a:r>
              <a:rPr lang="ru-RU" dirty="0" smtClean="0"/>
              <a:t>обязан</a:t>
            </a:r>
          </a:p>
          <a:p>
            <a:pPr>
              <a:buNone/>
            </a:pPr>
            <a:r>
              <a:rPr lang="ru-RU" dirty="0"/>
              <a:t>	</a:t>
            </a:r>
            <a:r>
              <a:rPr lang="ru-RU" dirty="0" smtClean="0"/>
              <a:t>знать </a:t>
            </a:r>
            <a:r>
              <a:rPr lang="ru-RU" dirty="0"/>
              <a:t>историю своей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Малой </a:t>
            </a:r>
            <a:r>
              <a:rPr lang="ru-RU" dirty="0"/>
              <a:t>Родины</a:t>
            </a:r>
          </a:p>
        </p:txBody>
      </p:sp>
      <p:pic>
        <p:nvPicPr>
          <p:cNvPr id="5" name="Picture 10" descr="j03012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4214818"/>
            <a:ext cx="2911475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Проблема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8686800" cy="45259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Воспитание патриотизма начинается с воспитания любви к своей Малой Родине, в настоящее время утрачены  все ценности наших предков.</a:t>
            </a:r>
          </a:p>
          <a:p>
            <a:pPr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 </a:t>
            </a:r>
          </a:p>
          <a:p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57166"/>
            <a:ext cx="8229600" cy="371477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чувства ответственности за сохранение исторической культуры края, гордости за свою школу, своё Отечество, т.е. чувства сопричастности к прошлому и настоящему малой Родины.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-Изучение истории родного края, народа традиций, обычаев своих предков, людей прошлых поколений, содействие в повышении образованности школьников, расширении их кругозора.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j023468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071942"/>
            <a:ext cx="4468812" cy="2632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857916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70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7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чувство патриотизма -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содержанием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которого является любовь к Отечеству, преданность ему, гордость за его прошлое и настоящее, стремление защищать интересы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Родины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".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Сохранить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для молодого поколения ,потомков подлинники, первоисточники, музейные предметы, представляющие историческую, художественную или иную ценность.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Способствовать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внедрению музейного материала в учебный процесс.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Преобразовать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музейный предмет в средство информационного и эмоционального восприятия минувших эпох.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Способствовать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включению учащихся в 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социокультурное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 творчество, поисково-исследовательскую деятельность по изучению, восстановлению истории малой Родины.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Способствовать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формированию духовных ценностей.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86116" y="785794"/>
            <a:ext cx="2998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Ученики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1643042" y="1643050"/>
            <a:ext cx="2000264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2714612" y="2357430"/>
            <a:ext cx="221457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2"/>
          </p:cNvCxnSpPr>
          <p:nvPr/>
        </p:nvCxnSpPr>
        <p:spPr>
          <a:xfrm rot="16200000" flipH="1">
            <a:off x="4032934" y="2461306"/>
            <a:ext cx="2148504" cy="6441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500694" y="1643050"/>
            <a:ext cx="1714512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357554" y="1643050"/>
            <a:ext cx="271464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85720" y="3143248"/>
            <a:ext cx="24645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социологи</a:t>
            </a:r>
            <a:endParaRPr lang="ru-RU" sz="32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4546" y="3929066"/>
            <a:ext cx="179408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юристы</a:t>
            </a:r>
            <a:endParaRPr lang="ru-RU" sz="32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55004" y="3214686"/>
            <a:ext cx="366581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корреспонденты</a:t>
            </a:r>
            <a:endParaRPr lang="ru-RU" sz="32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14876" y="3929066"/>
            <a:ext cx="24368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аналитики</a:t>
            </a:r>
            <a:endParaRPr lang="ru-RU" sz="32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П</a:t>
            </a:r>
            <a:r>
              <a:rPr lang="ru-RU" i="1" dirty="0" smtClean="0"/>
              <a:t>лан реализации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Исследовательская деятельность учащихся.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Изучение архивных материалов краеведческого кружка « Искатели».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Проведение встреч со старожилами села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Студенцы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4.Интервьюирование и анкетирование населения.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5.Обработка данных.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6. Поиск. Обработка и сохранение материалов и сведений по истории школы и культуре края.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7. Составление плана работы.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485</Words>
  <Application>Microsoft Office PowerPoint</Application>
  <PresentationFormat>Экран (4:3)</PresentationFormat>
  <Paragraphs>70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Трек</vt:lpstr>
      <vt:lpstr>«Школьный музей, как средство воспитания любви к малой Родине»</vt:lpstr>
      <vt:lpstr>Слайд 2</vt:lpstr>
      <vt:lpstr>Слайд 3</vt:lpstr>
      <vt:lpstr>Анализ ситуации: </vt:lpstr>
      <vt:lpstr>Проблема</vt:lpstr>
      <vt:lpstr>Слайд 6</vt:lpstr>
      <vt:lpstr>Слайд 7</vt:lpstr>
      <vt:lpstr>Слайд 8</vt:lpstr>
      <vt:lpstr>План реализации проекта:</vt:lpstr>
      <vt:lpstr>Слайд 10</vt:lpstr>
      <vt:lpstr> Реализация проекта: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«Школьный музей, как средство воспитания любви к малой Родине»</dc:title>
  <dc:creator>Мариша</dc:creator>
  <cp:lastModifiedBy>Мариша</cp:lastModifiedBy>
  <cp:revision>10</cp:revision>
  <dcterms:created xsi:type="dcterms:W3CDTF">2012-05-30T12:48:52Z</dcterms:created>
  <dcterms:modified xsi:type="dcterms:W3CDTF">2012-05-31T10:59:04Z</dcterms:modified>
</cp:coreProperties>
</file>