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9" r:id="rId3"/>
    <p:sldId id="266" r:id="rId4"/>
    <p:sldId id="261" r:id="rId5"/>
    <p:sldId id="262" r:id="rId6"/>
    <p:sldId id="263" r:id="rId7"/>
    <p:sldId id="264" r:id="rId8"/>
    <p:sldId id="265" r:id="rId9"/>
    <p:sldId id="267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580"/>
    <a:srgbClr val="FA44C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76FBB-632D-40C1-9AB2-A60558D230A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D7A58C-5558-44C5-B52F-EDBC0106DF65}">
      <dgm:prSet phldrT="[Текст]" custT="1"/>
      <dgm:spPr/>
      <dgm:t>
        <a:bodyPr/>
        <a:lstStyle/>
        <a:p>
          <a:pPr algn="ctr"/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Ученические работы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5F0C09-8AF1-46A5-A6D8-6D6B361E35C4}" type="parTrans" cxnId="{2DBD9A30-0D5C-42B0-9A2D-7816244898DB}">
      <dgm:prSet/>
      <dgm:spPr/>
      <dgm:t>
        <a:bodyPr/>
        <a:lstStyle/>
        <a:p>
          <a:pPr algn="ctr"/>
          <a:endParaRPr lang="ru-RU"/>
        </a:p>
      </dgm:t>
    </dgm:pt>
    <dgm:pt modelId="{85512A06-1049-462C-BAC8-C60151BA4A5C}" type="sibTrans" cxnId="{2DBD9A30-0D5C-42B0-9A2D-7816244898DB}">
      <dgm:prSet/>
      <dgm:spPr/>
      <dgm:t>
        <a:bodyPr/>
        <a:lstStyle/>
        <a:p>
          <a:pPr algn="ctr"/>
          <a:endParaRPr lang="ru-RU"/>
        </a:p>
      </dgm:t>
    </dgm:pt>
    <dgm:pt modelId="{6CEC30BC-F7E9-49E4-AADC-8BB72E1BC24A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физика</a:t>
          </a:r>
        </a:p>
      </dgm:t>
    </dgm:pt>
    <dgm:pt modelId="{316ECFA4-B2F2-489B-B1E8-C99CE203C370}" type="parTrans" cxnId="{6A0C9397-E27F-40E7-A26F-90B2BF46E072}">
      <dgm:prSet/>
      <dgm:spPr/>
      <dgm:t>
        <a:bodyPr/>
        <a:lstStyle/>
        <a:p>
          <a:pPr algn="ctr"/>
          <a:endParaRPr lang="ru-RU"/>
        </a:p>
      </dgm:t>
    </dgm:pt>
    <dgm:pt modelId="{09A3FD12-07F3-4FB8-B317-E7B7DC25DF92}" type="sibTrans" cxnId="{6A0C9397-E27F-40E7-A26F-90B2BF46E072}">
      <dgm:prSet/>
      <dgm:spPr/>
      <dgm:t>
        <a:bodyPr/>
        <a:lstStyle/>
        <a:p>
          <a:pPr algn="ctr"/>
          <a:endParaRPr lang="ru-RU"/>
        </a:p>
      </dgm:t>
    </dgm:pt>
    <dgm:pt modelId="{ABEA7C55-69E9-473D-8AEB-F41FB7DEF027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космонавтика</a:t>
          </a:r>
          <a:endParaRPr lang="ru-RU" sz="1600" b="1" dirty="0"/>
        </a:p>
      </dgm:t>
    </dgm:pt>
    <dgm:pt modelId="{D0ED427E-A266-46E0-8219-2A431455E0F7}" type="parTrans" cxnId="{BB82DD2D-09FA-4F0D-AAFF-5ADE93E0EFCD}">
      <dgm:prSet/>
      <dgm:spPr/>
      <dgm:t>
        <a:bodyPr/>
        <a:lstStyle/>
        <a:p>
          <a:pPr algn="ctr"/>
          <a:endParaRPr lang="ru-RU"/>
        </a:p>
      </dgm:t>
    </dgm:pt>
    <dgm:pt modelId="{2D4B252E-BF3D-456A-8607-5CBD52F0297A}" type="sibTrans" cxnId="{BB82DD2D-09FA-4F0D-AAFF-5ADE93E0EFCD}">
      <dgm:prSet/>
      <dgm:spPr/>
      <dgm:t>
        <a:bodyPr/>
        <a:lstStyle/>
        <a:p>
          <a:pPr algn="ctr"/>
          <a:endParaRPr lang="ru-RU"/>
        </a:p>
      </dgm:t>
    </dgm:pt>
    <dgm:pt modelId="{0C5B0DF0-A54D-4195-8CD5-C12DDD13CD37}">
      <dgm:prSet custT="1"/>
      <dgm:spPr/>
      <dgm:t>
        <a:bodyPr/>
        <a:lstStyle/>
        <a:p>
          <a:pPr algn="ctr"/>
          <a:r>
            <a:rPr lang="ru-RU" sz="1600" b="1" dirty="0" smtClean="0"/>
            <a:t>астрономия</a:t>
          </a:r>
          <a:endParaRPr lang="ru-RU" sz="1600" b="1" dirty="0"/>
        </a:p>
      </dgm:t>
    </dgm:pt>
    <dgm:pt modelId="{4101128B-F368-4E8F-A165-7D316A2A6197}" type="parTrans" cxnId="{12C01058-9298-4388-AF5E-72BD80588CE7}">
      <dgm:prSet/>
      <dgm:spPr/>
      <dgm:t>
        <a:bodyPr/>
        <a:lstStyle/>
        <a:p>
          <a:pPr algn="ctr"/>
          <a:endParaRPr lang="ru-RU"/>
        </a:p>
      </dgm:t>
    </dgm:pt>
    <dgm:pt modelId="{5D3A4A92-33E1-4392-AAFC-C6939DBFBA1C}" type="sibTrans" cxnId="{12C01058-9298-4388-AF5E-72BD80588CE7}">
      <dgm:prSet/>
      <dgm:spPr/>
      <dgm:t>
        <a:bodyPr/>
        <a:lstStyle/>
        <a:p>
          <a:pPr algn="ctr"/>
          <a:endParaRPr lang="ru-RU"/>
        </a:p>
      </dgm:t>
    </dgm:pt>
    <dgm:pt modelId="{D087FD6C-0EB8-4FA2-AACB-44D58592C4D6}">
      <dgm:prSet/>
      <dgm:spPr/>
      <dgm:t>
        <a:bodyPr/>
        <a:lstStyle/>
        <a:p>
          <a:pPr marL="0" marR="0" indent="0" algn="ctr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экология</a:t>
          </a:r>
        </a:p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83B00F2-FA24-4762-A417-D9A4153C8AB2}" type="parTrans" cxnId="{43331986-8C1E-4D3E-A560-CA0DC0428E2E}">
      <dgm:prSet/>
      <dgm:spPr/>
      <dgm:t>
        <a:bodyPr/>
        <a:lstStyle/>
        <a:p>
          <a:pPr algn="ctr"/>
          <a:endParaRPr lang="ru-RU"/>
        </a:p>
      </dgm:t>
    </dgm:pt>
    <dgm:pt modelId="{CA494F2A-56C9-4525-9E84-BA426CC584AB}" type="sibTrans" cxnId="{43331986-8C1E-4D3E-A560-CA0DC0428E2E}">
      <dgm:prSet/>
      <dgm:spPr/>
      <dgm:t>
        <a:bodyPr/>
        <a:lstStyle/>
        <a:p>
          <a:pPr algn="ctr"/>
          <a:endParaRPr lang="ru-RU"/>
        </a:p>
      </dgm:t>
    </dgm:pt>
    <dgm:pt modelId="{18D89DB5-B79F-43FE-9465-5E3265CC478D}">
      <dgm:prSet/>
      <dgm:spPr/>
      <dgm:t>
        <a:bodyPr/>
        <a:lstStyle/>
        <a:p>
          <a:pPr algn="ctr"/>
          <a:r>
            <a:rPr lang="ru-RU" b="1" dirty="0" smtClean="0"/>
            <a:t>личности, изменившие развитие цивилизации</a:t>
          </a:r>
          <a:endParaRPr lang="ru-RU" b="1" dirty="0"/>
        </a:p>
      </dgm:t>
    </dgm:pt>
    <dgm:pt modelId="{135DC1EE-A42A-4FC2-A6C2-9A48D97190AB}" type="parTrans" cxnId="{E380D3F2-8FEB-42FC-8EED-4A5582CCE7C5}">
      <dgm:prSet/>
      <dgm:spPr/>
      <dgm:t>
        <a:bodyPr/>
        <a:lstStyle/>
        <a:p>
          <a:pPr algn="ctr"/>
          <a:endParaRPr lang="ru-RU"/>
        </a:p>
      </dgm:t>
    </dgm:pt>
    <dgm:pt modelId="{FE586923-FB87-41C6-9222-64073D7F050D}" type="sibTrans" cxnId="{E380D3F2-8FEB-42FC-8EED-4A5582CCE7C5}">
      <dgm:prSet/>
      <dgm:spPr/>
      <dgm:t>
        <a:bodyPr/>
        <a:lstStyle/>
        <a:p>
          <a:pPr algn="ctr"/>
          <a:endParaRPr lang="ru-RU"/>
        </a:p>
      </dgm:t>
    </dgm:pt>
    <dgm:pt modelId="{B64D953F-F893-4B86-83B1-CAD5BFC5E0A7}">
      <dgm:prSet/>
      <dgm:spPr/>
      <dgm:t>
        <a:bodyPr/>
        <a:lstStyle/>
        <a:p>
          <a:pPr algn="ctr"/>
          <a:r>
            <a:rPr lang="ru-RU" b="1" dirty="0" smtClean="0"/>
            <a:t>краеведение</a:t>
          </a:r>
          <a:endParaRPr lang="ru-RU" b="1" dirty="0"/>
        </a:p>
      </dgm:t>
    </dgm:pt>
    <dgm:pt modelId="{FD55059E-36C5-43AB-928A-829D770581AB}" type="parTrans" cxnId="{A2AE3648-94E5-4A98-BAF7-C94FA2D51F6F}">
      <dgm:prSet/>
      <dgm:spPr/>
      <dgm:t>
        <a:bodyPr/>
        <a:lstStyle/>
        <a:p>
          <a:pPr algn="ctr"/>
          <a:endParaRPr lang="ru-RU"/>
        </a:p>
      </dgm:t>
    </dgm:pt>
    <dgm:pt modelId="{5605DC66-7DA1-4792-A651-328A6CD7A70D}" type="sibTrans" cxnId="{A2AE3648-94E5-4A98-BAF7-C94FA2D51F6F}">
      <dgm:prSet/>
      <dgm:spPr/>
      <dgm:t>
        <a:bodyPr/>
        <a:lstStyle/>
        <a:p>
          <a:pPr algn="ctr"/>
          <a:endParaRPr lang="ru-RU"/>
        </a:p>
      </dgm:t>
    </dgm:pt>
    <dgm:pt modelId="{BB134DA1-0B00-4422-8E33-77721C97C204}">
      <dgm:prSet custT="1"/>
      <dgm:spPr/>
      <dgm:t>
        <a:bodyPr/>
        <a:lstStyle/>
        <a:p>
          <a:pPr algn="ctr"/>
          <a:r>
            <a:rPr lang="ru-RU" sz="1600" b="0" dirty="0" smtClean="0"/>
            <a:t>химия</a:t>
          </a:r>
          <a:endParaRPr lang="ru-RU" sz="1600" b="0" dirty="0"/>
        </a:p>
      </dgm:t>
    </dgm:pt>
    <dgm:pt modelId="{A067FC8F-7F69-44A7-A2B7-B6F37B51FA59}" type="parTrans" cxnId="{AD4D0627-11AB-47C8-9B10-EC3AB78E2066}">
      <dgm:prSet/>
      <dgm:spPr/>
      <dgm:t>
        <a:bodyPr/>
        <a:lstStyle/>
        <a:p>
          <a:pPr algn="ctr"/>
          <a:endParaRPr lang="ru-RU"/>
        </a:p>
      </dgm:t>
    </dgm:pt>
    <dgm:pt modelId="{6E3002AE-189A-44AB-ADC0-82A6B361E80D}" type="sibTrans" cxnId="{AD4D0627-11AB-47C8-9B10-EC3AB78E2066}">
      <dgm:prSet/>
      <dgm:spPr/>
      <dgm:t>
        <a:bodyPr/>
        <a:lstStyle/>
        <a:p>
          <a:pPr algn="ctr"/>
          <a:endParaRPr lang="ru-RU"/>
        </a:p>
      </dgm:t>
    </dgm:pt>
    <dgm:pt modelId="{87B0A85E-0739-48E3-BE8F-E1F002BB780F}" type="pres">
      <dgm:prSet presAssocID="{D4B76FBB-632D-40C1-9AB2-A60558D230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068851-FEF1-4BA8-8867-72131AD7DE2D}" type="pres">
      <dgm:prSet presAssocID="{15D7A58C-5558-44C5-B52F-EDBC0106DF65}" presName="centerShape" presStyleLbl="node0" presStyleIdx="0" presStyleCnt="1" custScaleX="124824" custScaleY="71136" custLinFactNeighborX="18" custLinFactNeighborY="-21831"/>
      <dgm:spPr/>
      <dgm:t>
        <a:bodyPr/>
        <a:lstStyle/>
        <a:p>
          <a:endParaRPr lang="ru-RU"/>
        </a:p>
      </dgm:t>
    </dgm:pt>
    <dgm:pt modelId="{1B329813-A1BE-4A72-9AE7-82038D4DE838}" type="pres">
      <dgm:prSet presAssocID="{316ECFA4-B2F2-489B-B1E8-C99CE203C370}" presName="parTrans" presStyleLbl="bgSibTrans2D1" presStyleIdx="0" presStyleCnt="7"/>
      <dgm:spPr/>
      <dgm:t>
        <a:bodyPr/>
        <a:lstStyle/>
        <a:p>
          <a:endParaRPr lang="ru-RU"/>
        </a:p>
      </dgm:t>
    </dgm:pt>
    <dgm:pt modelId="{8008B4E8-8674-40A6-A129-EAD9B9258D5A}" type="pres">
      <dgm:prSet presAssocID="{6CEC30BC-F7E9-49E4-AADC-8BB72E1BC24A}" presName="node" presStyleLbl="node1" presStyleIdx="0" presStyleCnt="7" custScaleX="124015" custScaleY="115010" custRadScaleRad="108779" custRadScaleInc="343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A83AD-F879-4378-8D1E-663AB58F2B1C}" type="pres">
      <dgm:prSet presAssocID="{A83B00F2-FA24-4762-A417-D9A4153C8AB2}" presName="parTrans" presStyleLbl="bgSibTrans2D1" presStyleIdx="1" presStyleCnt="7"/>
      <dgm:spPr/>
      <dgm:t>
        <a:bodyPr/>
        <a:lstStyle/>
        <a:p>
          <a:endParaRPr lang="ru-RU"/>
        </a:p>
      </dgm:t>
    </dgm:pt>
    <dgm:pt modelId="{9F917B5A-E171-4C64-BDF4-8613F6D20ABF}" type="pres">
      <dgm:prSet presAssocID="{D087FD6C-0EB8-4FA2-AACB-44D58592C4D6}" presName="node" presStyleLbl="node1" presStyleIdx="1" presStyleCnt="7" custScaleX="140161" custScaleY="140158" custRadScaleRad="85115" custRadScaleInc="52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B7470-A849-4974-BA5F-93EAA8B2B6E6}" type="pres">
      <dgm:prSet presAssocID="{4101128B-F368-4E8F-A165-7D316A2A6197}" presName="parTrans" presStyleLbl="bgSibTrans2D1" presStyleIdx="2" presStyleCnt="7"/>
      <dgm:spPr/>
      <dgm:t>
        <a:bodyPr/>
        <a:lstStyle/>
        <a:p>
          <a:endParaRPr lang="ru-RU"/>
        </a:p>
      </dgm:t>
    </dgm:pt>
    <dgm:pt modelId="{05F4F6C0-8716-4666-957A-94050E9984CC}" type="pres">
      <dgm:prSet presAssocID="{0C5B0DF0-A54D-4195-8CD5-C12DDD13CD37}" presName="node" presStyleLbl="node1" presStyleIdx="2" presStyleCnt="7" custScaleX="182089" custScaleY="113515" custRadScaleRad="108761" custRadScaleInc="-67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00867-54F6-457A-AF27-99CAE3EFD5A8}" type="pres">
      <dgm:prSet presAssocID="{D0ED427E-A266-46E0-8219-2A431455E0F7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5C95F22E-5CE3-49CA-9B70-CE6BC7411B98}" type="pres">
      <dgm:prSet presAssocID="{ABEA7C55-69E9-473D-8AEB-F41FB7DEF027}" presName="node" presStyleLbl="node1" presStyleIdx="3" presStyleCnt="7" custScaleX="182087" custScaleY="128523" custRadScaleRad="77689" custRadScaleInc="-289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2D39E-46EE-4DBB-8317-913F0AAE862B}" type="pres">
      <dgm:prSet presAssocID="{135DC1EE-A42A-4FC2-A6C2-9A48D97190AB}" presName="parTrans" presStyleLbl="bgSibTrans2D1" presStyleIdx="4" presStyleCnt="7"/>
      <dgm:spPr/>
      <dgm:t>
        <a:bodyPr/>
        <a:lstStyle/>
        <a:p>
          <a:endParaRPr lang="ru-RU"/>
        </a:p>
      </dgm:t>
    </dgm:pt>
    <dgm:pt modelId="{9AF7A6E5-FB02-453A-9A93-54A6167BE827}" type="pres">
      <dgm:prSet presAssocID="{18D89DB5-B79F-43FE-9465-5E3265CC478D}" presName="node" presStyleLbl="node1" presStyleIdx="4" presStyleCnt="7" custScaleX="146066" custScaleY="142405" custRadScaleRad="31205" custRadScaleInc="-616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02F1E-F59A-4EE9-8783-A6D960FFD7C9}" type="pres">
      <dgm:prSet presAssocID="{FD55059E-36C5-43AB-928A-829D770581AB}" presName="parTrans" presStyleLbl="bgSibTrans2D1" presStyleIdx="5" presStyleCnt="7"/>
      <dgm:spPr/>
      <dgm:t>
        <a:bodyPr/>
        <a:lstStyle/>
        <a:p>
          <a:endParaRPr lang="ru-RU"/>
        </a:p>
      </dgm:t>
    </dgm:pt>
    <dgm:pt modelId="{CAEC2657-A258-49E1-BFA0-40E9247B70DA}" type="pres">
      <dgm:prSet presAssocID="{B64D953F-F893-4B86-83B1-CAD5BFC5E0A7}" presName="node" presStyleLbl="node1" presStyleIdx="5" presStyleCnt="7" custScaleX="152167" custScaleY="125149" custRadScaleRad="46555" custRadScaleInc="210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C5C01-9827-411E-AB18-C75B969E08BD}" type="pres">
      <dgm:prSet presAssocID="{A067FC8F-7F69-44A7-A2B7-B6F37B51FA59}" presName="parTrans" presStyleLbl="bgSibTrans2D1" presStyleIdx="6" presStyleCnt="7"/>
      <dgm:spPr/>
      <dgm:t>
        <a:bodyPr/>
        <a:lstStyle/>
        <a:p>
          <a:endParaRPr lang="ru-RU"/>
        </a:p>
      </dgm:t>
    </dgm:pt>
    <dgm:pt modelId="{AE695946-75D2-4BC0-AB0C-C8EC303CAD25}" type="pres">
      <dgm:prSet presAssocID="{BB134DA1-0B00-4422-8E33-77721C97C204}" presName="node" presStyleLbl="node1" presStyleIdx="6" presStyleCnt="7" custScaleX="120078" custScaleY="158543" custRadScaleRad="107742" custRadScaleInc="-182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50EA85-396B-4047-AE5E-06496E1A1949}" type="presOf" srcId="{6CEC30BC-F7E9-49E4-AADC-8BB72E1BC24A}" destId="{8008B4E8-8674-40A6-A129-EAD9B9258D5A}" srcOrd="0" destOrd="0" presId="urn:microsoft.com/office/officeart/2005/8/layout/radial4"/>
    <dgm:cxn modelId="{BB82DD2D-09FA-4F0D-AAFF-5ADE93E0EFCD}" srcId="{15D7A58C-5558-44C5-B52F-EDBC0106DF65}" destId="{ABEA7C55-69E9-473D-8AEB-F41FB7DEF027}" srcOrd="3" destOrd="0" parTransId="{D0ED427E-A266-46E0-8219-2A431455E0F7}" sibTransId="{2D4B252E-BF3D-456A-8607-5CBD52F0297A}"/>
    <dgm:cxn modelId="{0D79CC7F-7EF4-4D23-87C0-6D7C92AB7FD7}" type="presOf" srcId="{316ECFA4-B2F2-489B-B1E8-C99CE203C370}" destId="{1B329813-A1BE-4A72-9AE7-82038D4DE838}" srcOrd="0" destOrd="0" presId="urn:microsoft.com/office/officeart/2005/8/layout/radial4"/>
    <dgm:cxn modelId="{53B8114A-C05B-4D48-9F54-2BF1F9FED1B5}" type="presOf" srcId="{4101128B-F368-4E8F-A165-7D316A2A6197}" destId="{DF9B7470-A849-4974-BA5F-93EAA8B2B6E6}" srcOrd="0" destOrd="0" presId="urn:microsoft.com/office/officeart/2005/8/layout/radial4"/>
    <dgm:cxn modelId="{53F918BC-36B0-4B5F-B76B-F44E695CFB0D}" type="presOf" srcId="{D0ED427E-A266-46E0-8219-2A431455E0F7}" destId="{AC700867-54F6-457A-AF27-99CAE3EFD5A8}" srcOrd="0" destOrd="0" presId="urn:microsoft.com/office/officeart/2005/8/layout/radial4"/>
    <dgm:cxn modelId="{E380D3F2-8FEB-42FC-8EED-4A5582CCE7C5}" srcId="{15D7A58C-5558-44C5-B52F-EDBC0106DF65}" destId="{18D89DB5-B79F-43FE-9465-5E3265CC478D}" srcOrd="4" destOrd="0" parTransId="{135DC1EE-A42A-4FC2-A6C2-9A48D97190AB}" sibTransId="{FE586923-FB87-41C6-9222-64073D7F050D}"/>
    <dgm:cxn modelId="{6A0C9397-E27F-40E7-A26F-90B2BF46E072}" srcId="{15D7A58C-5558-44C5-B52F-EDBC0106DF65}" destId="{6CEC30BC-F7E9-49E4-AADC-8BB72E1BC24A}" srcOrd="0" destOrd="0" parTransId="{316ECFA4-B2F2-489B-B1E8-C99CE203C370}" sibTransId="{09A3FD12-07F3-4FB8-B317-E7B7DC25DF92}"/>
    <dgm:cxn modelId="{FB9BED0F-9778-4346-BA4D-C2A563F5DE62}" type="presOf" srcId="{15D7A58C-5558-44C5-B52F-EDBC0106DF65}" destId="{AA068851-FEF1-4BA8-8867-72131AD7DE2D}" srcOrd="0" destOrd="0" presId="urn:microsoft.com/office/officeart/2005/8/layout/radial4"/>
    <dgm:cxn modelId="{2DBD9A30-0D5C-42B0-9A2D-7816244898DB}" srcId="{D4B76FBB-632D-40C1-9AB2-A60558D230AC}" destId="{15D7A58C-5558-44C5-B52F-EDBC0106DF65}" srcOrd="0" destOrd="0" parTransId="{1B5F0C09-8AF1-46A5-A6D8-6D6B361E35C4}" sibTransId="{85512A06-1049-462C-BAC8-C60151BA4A5C}"/>
    <dgm:cxn modelId="{E3FF0EB2-7223-4397-BFB1-1ADF33B52A8E}" type="presOf" srcId="{18D89DB5-B79F-43FE-9465-5E3265CC478D}" destId="{9AF7A6E5-FB02-453A-9A93-54A6167BE827}" srcOrd="0" destOrd="0" presId="urn:microsoft.com/office/officeart/2005/8/layout/radial4"/>
    <dgm:cxn modelId="{E86D3501-49D1-494A-8CA2-9444C768F037}" type="presOf" srcId="{A067FC8F-7F69-44A7-A2B7-B6F37B51FA59}" destId="{1B9C5C01-9827-411E-AB18-C75B969E08BD}" srcOrd="0" destOrd="0" presId="urn:microsoft.com/office/officeart/2005/8/layout/radial4"/>
    <dgm:cxn modelId="{12C01058-9298-4388-AF5E-72BD80588CE7}" srcId="{15D7A58C-5558-44C5-B52F-EDBC0106DF65}" destId="{0C5B0DF0-A54D-4195-8CD5-C12DDD13CD37}" srcOrd="2" destOrd="0" parTransId="{4101128B-F368-4E8F-A165-7D316A2A6197}" sibTransId="{5D3A4A92-33E1-4392-AAFC-C6939DBFBA1C}"/>
    <dgm:cxn modelId="{D05DCA05-C018-4D6E-9102-C4B1279DDBC6}" type="presOf" srcId="{135DC1EE-A42A-4FC2-A6C2-9A48D97190AB}" destId="{6372D39E-46EE-4DBB-8317-913F0AAE862B}" srcOrd="0" destOrd="0" presId="urn:microsoft.com/office/officeart/2005/8/layout/radial4"/>
    <dgm:cxn modelId="{BFF5FBAA-7A73-494F-B7F3-76C52197394B}" type="presOf" srcId="{B64D953F-F893-4B86-83B1-CAD5BFC5E0A7}" destId="{CAEC2657-A258-49E1-BFA0-40E9247B70DA}" srcOrd="0" destOrd="0" presId="urn:microsoft.com/office/officeart/2005/8/layout/radial4"/>
    <dgm:cxn modelId="{A2AE3648-94E5-4A98-BAF7-C94FA2D51F6F}" srcId="{15D7A58C-5558-44C5-B52F-EDBC0106DF65}" destId="{B64D953F-F893-4B86-83B1-CAD5BFC5E0A7}" srcOrd="5" destOrd="0" parTransId="{FD55059E-36C5-43AB-928A-829D770581AB}" sibTransId="{5605DC66-7DA1-4792-A651-328A6CD7A70D}"/>
    <dgm:cxn modelId="{6FCB0B11-A565-4342-A25E-EBE4943AA007}" type="presOf" srcId="{BB134DA1-0B00-4422-8E33-77721C97C204}" destId="{AE695946-75D2-4BC0-AB0C-C8EC303CAD25}" srcOrd="0" destOrd="0" presId="urn:microsoft.com/office/officeart/2005/8/layout/radial4"/>
    <dgm:cxn modelId="{B49DE754-57E1-440E-90BD-EBEDFBA245BD}" type="presOf" srcId="{0C5B0DF0-A54D-4195-8CD5-C12DDD13CD37}" destId="{05F4F6C0-8716-4666-957A-94050E9984CC}" srcOrd="0" destOrd="0" presId="urn:microsoft.com/office/officeart/2005/8/layout/radial4"/>
    <dgm:cxn modelId="{5129C6E9-6E3B-40FD-A1AC-E9D44A2D93E2}" type="presOf" srcId="{A83B00F2-FA24-4762-A417-D9A4153C8AB2}" destId="{95CA83AD-F879-4378-8D1E-663AB58F2B1C}" srcOrd="0" destOrd="0" presId="urn:microsoft.com/office/officeart/2005/8/layout/radial4"/>
    <dgm:cxn modelId="{FC25AD4D-FE2D-4D7E-9B19-1B541AF40F3E}" type="presOf" srcId="{FD55059E-36C5-43AB-928A-829D770581AB}" destId="{B1502F1E-F59A-4EE9-8783-A6D960FFD7C9}" srcOrd="0" destOrd="0" presId="urn:microsoft.com/office/officeart/2005/8/layout/radial4"/>
    <dgm:cxn modelId="{AD4D0627-11AB-47C8-9B10-EC3AB78E2066}" srcId="{15D7A58C-5558-44C5-B52F-EDBC0106DF65}" destId="{BB134DA1-0B00-4422-8E33-77721C97C204}" srcOrd="6" destOrd="0" parTransId="{A067FC8F-7F69-44A7-A2B7-B6F37B51FA59}" sibTransId="{6E3002AE-189A-44AB-ADC0-82A6B361E80D}"/>
    <dgm:cxn modelId="{EADADA98-A13C-404A-A4D6-5CF590B0E96A}" type="presOf" srcId="{D4B76FBB-632D-40C1-9AB2-A60558D230AC}" destId="{87B0A85E-0739-48E3-BE8F-E1F002BB780F}" srcOrd="0" destOrd="0" presId="urn:microsoft.com/office/officeart/2005/8/layout/radial4"/>
    <dgm:cxn modelId="{CABE38A4-7D4B-41B6-AF9D-6B679EB67E27}" type="presOf" srcId="{D087FD6C-0EB8-4FA2-AACB-44D58592C4D6}" destId="{9F917B5A-E171-4C64-BDF4-8613F6D20ABF}" srcOrd="0" destOrd="0" presId="urn:microsoft.com/office/officeart/2005/8/layout/radial4"/>
    <dgm:cxn modelId="{43331986-8C1E-4D3E-A560-CA0DC0428E2E}" srcId="{15D7A58C-5558-44C5-B52F-EDBC0106DF65}" destId="{D087FD6C-0EB8-4FA2-AACB-44D58592C4D6}" srcOrd="1" destOrd="0" parTransId="{A83B00F2-FA24-4762-A417-D9A4153C8AB2}" sibTransId="{CA494F2A-56C9-4525-9E84-BA426CC584AB}"/>
    <dgm:cxn modelId="{7CACA401-21A6-4F7A-A6FB-90370A06366D}" type="presOf" srcId="{ABEA7C55-69E9-473D-8AEB-F41FB7DEF027}" destId="{5C95F22E-5CE3-49CA-9B70-CE6BC7411B98}" srcOrd="0" destOrd="0" presId="urn:microsoft.com/office/officeart/2005/8/layout/radial4"/>
    <dgm:cxn modelId="{BAC03763-E788-4782-AFEB-A9216BEB3F00}" type="presParOf" srcId="{87B0A85E-0739-48E3-BE8F-E1F002BB780F}" destId="{AA068851-FEF1-4BA8-8867-72131AD7DE2D}" srcOrd="0" destOrd="0" presId="urn:microsoft.com/office/officeart/2005/8/layout/radial4"/>
    <dgm:cxn modelId="{D61E11BA-3432-4547-9378-5450B120F5E2}" type="presParOf" srcId="{87B0A85E-0739-48E3-BE8F-E1F002BB780F}" destId="{1B329813-A1BE-4A72-9AE7-82038D4DE838}" srcOrd="1" destOrd="0" presId="urn:microsoft.com/office/officeart/2005/8/layout/radial4"/>
    <dgm:cxn modelId="{58527254-4B3C-466B-B8B4-C8A05267D1B3}" type="presParOf" srcId="{87B0A85E-0739-48E3-BE8F-E1F002BB780F}" destId="{8008B4E8-8674-40A6-A129-EAD9B9258D5A}" srcOrd="2" destOrd="0" presId="urn:microsoft.com/office/officeart/2005/8/layout/radial4"/>
    <dgm:cxn modelId="{D2B5C7A2-6DE0-4010-9084-04689EFB861C}" type="presParOf" srcId="{87B0A85E-0739-48E3-BE8F-E1F002BB780F}" destId="{95CA83AD-F879-4378-8D1E-663AB58F2B1C}" srcOrd="3" destOrd="0" presId="urn:microsoft.com/office/officeart/2005/8/layout/radial4"/>
    <dgm:cxn modelId="{264CFAC3-CBF7-4360-8FB2-1DD5C375028E}" type="presParOf" srcId="{87B0A85E-0739-48E3-BE8F-E1F002BB780F}" destId="{9F917B5A-E171-4C64-BDF4-8613F6D20ABF}" srcOrd="4" destOrd="0" presId="urn:microsoft.com/office/officeart/2005/8/layout/radial4"/>
    <dgm:cxn modelId="{ECE2DF68-137E-4703-B4F5-E98AC1FF1DF9}" type="presParOf" srcId="{87B0A85E-0739-48E3-BE8F-E1F002BB780F}" destId="{DF9B7470-A849-4974-BA5F-93EAA8B2B6E6}" srcOrd="5" destOrd="0" presId="urn:microsoft.com/office/officeart/2005/8/layout/radial4"/>
    <dgm:cxn modelId="{B8F26114-D0BD-411F-BB24-D0C3E73B4DD3}" type="presParOf" srcId="{87B0A85E-0739-48E3-BE8F-E1F002BB780F}" destId="{05F4F6C0-8716-4666-957A-94050E9984CC}" srcOrd="6" destOrd="0" presId="urn:microsoft.com/office/officeart/2005/8/layout/radial4"/>
    <dgm:cxn modelId="{76FD69F9-6DD6-4E56-8119-13D5CB319A17}" type="presParOf" srcId="{87B0A85E-0739-48E3-BE8F-E1F002BB780F}" destId="{AC700867-54F6-457A-AF27-99CAE3EFD5A8}" srcOrd="7" destOrd="0" presId="urn:microsoft.com/office/officeart/2005/8/layout/radial4"/>
    <dgm:cxn modelId="{3B4647A5-6C85-42A1-B3BE-232C6CD2683E}" type="presParOf" srcId="{87B0A85E-0739-48E3-BE8F-E1F002BB780F}" destId="{5C95F22E-5CE3-49CA-9B70-CE6BC7411B98}" srcOrd="8" destOrd="0" presId="urn:microsoft.com/office/officeart/2005/8/layout/radial4"/>
    <dgm:cxn modelId="{BBDECECE-B2C9-4E11-8F5A-B712549DAFA0}" type="presParOf" srcId="{87B0A85E-0739-48E3-BE8F-E1F002BB780F}" destId="{6372D39E-46EE-4DBB-8317-913F0AAE862B}" srcOrd="9" destOrd="0" presId="urn:microsoft.com/office/officeart/2005/8/layout/radial4"/>
    <dgm:cxn modelId="{161D8798-2DCC-4CCB-9095-16C8FDEF173F}" type="presParOf" srcId="{87B0A85E-0739-48E3-BE8F-E1F002BB780F}" destId="{9AF7A6E5-FB02-453A-9A93-54A6167BE827}" srcOrd="10" destOrd="0" presId="urn:microsoft.com/office/officeart/2005/8/layout/radial4"/>
    <dgm:cxn modelId="{96AA7116-257E-4A6D-9D29-D33022AB99F5}" type="presParOf" srcId="{87B0A85E-0739-48E3-BE8F-E1F002BB780F}" destId="{B1502F1E-F59A-4EE9-8783-A6D960FFD7C9}" srcOrd="11" destOrd="0" presId="urn:microsoft.com/office/officeart/2005/8/layout/radial4"/>
    <dgm:cxn modelId="{3A92611A-1022-49A7-BDB8-F7BCC569843E}" type="presParOf" srcId="{87B0A85E-0739-48E3-BE8F-E1F002BB780F}" destId="{CAEC2657-A258-49E1-BFA0-40E9247B70DA}" srcOrd="12" destOrd="0" presId="urn:microsoft.com/office/officeart/2005/8/layout/radial4"/>
    <dgm:cxn modelId="{3A8BF8A4-0F1F-4D84-A92C-CFED52CA60F8}" type="presParOf" srcId="{87B0A85E-0739-48E3-BE8F-E1F002BB780F}" destId="{1B9C5C01-9827-411E-AB18-C75B969E08BD}" srcOrd="13" destOrd="0" presId="urn:microsoft.com/office/officeart/2005/8/layout/radial4"/>
    <dgm:cxn modelId="{B853D797-C7A0-482B-81F9-6AAEB19CCC35}" type="presParOf" srcId="{87B0A85E-0739-48E3-BE8F-E1F002BB780F}" destId="{AE695946-75D2-4BC0-AB0C-C8EC303CAD2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068851-FEF1-4BA8-8867-72131AD7DE2D}">
      <dsp:nvSpPr>
        <dsp:cNvPr id="0" name=""/>
        <dsp:cNvSpPr/>
      </dsp:nvSpPr>
      <dsp:spPr>
        <a:xfrm>
          <a:off x="2222147" y="1670195"/>
          <a:ext cx="1980268" cy="1128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Ученические работы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22147" y="1670195"/>
        <a:ext cx="1980268" cy="1128535"/>
      </dsp:txXfrm>
    </dsp:sp>
    <dsp:sp modelId="{1B329813-A1BE-4A72-9AE7-82038D4DE838}">
      <dsp:nvSpPr>
        <dsp:cNvPr id="0" name=""/>
        <dsp:cNvSpPr/>
      </dsp:nvSpPr>
      <dsp:spPr>
        <a:xfrm rot="16043129">
          <a:off x="2611811" y="834433"/>
          <a:ext cx="1093726" cy="452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8B4E8-8674-40A6-A129-EAD9B9258D5A}">
      <dsp:nvSpPr>
        <dsp:cNvPr id="0" name=""/>
        <dsp:cNvSpPr/>
      </dsp:nvSpPr>
      <dsp:spPr>
        <a:xfrm>
          <a:off x="2445126" y="3327"/>
          <a:ext cx="1377203" cy="10217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15000"/>
                <a:satMod val="180000"/>
              </a:schemeClr>
            </a:gs>
            <a:gs pos="50000">
              <a:schemeClr val="accent2">
                <a:shade val="45000"/>
                <a:satMod val="170000"/>
              </a:schemeClr>
            </a:gs>
            <a:gs pos="70000">
              <a:schemeClr val="accent2">
                <a:tint val="99000"/>
                <a:shade val="65000"/>
                <a:satMod val="155000"/>
              </a:schemeClr>
            </a:gs>
            <a:gs pos="100000">
              <a:schemeClr val="accent2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1244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физика</a:t>
          </a:r>
        </a:p>
      </dsp:txBody>
      <dsp:txXfrm>
        <a:off x="2445126" y="3327"/>
        <a:ext cx="1377203" cy="1021761"/>
      </dsp:txXfrm>
    </dsp:sp>
    <dsp:sp modelId="{95CA83AD-F879-4378-8D1E-663AB58F2B1C}">
      <dsp:nvSpPr>
        <dsp:cNvPr id="0" name=""/>
        <dsp:cNvSpPr/>
      </dsp:nvSpPr>
      <dsp:spPr>
        <a:xfrm rot="850159">
          <a:off x="4168182" y="2404771"/>
          <a:ext cx="1228204" cy="452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17B5A-E171-4C64-BDF4-8613F6D20ABF}">
      <dsp:nvSpPr>
        <dsp:cNvPr id="0" name=""/>
        <dsp:cNvSpPr/>
      </dsp:nvSpPr>
      <dsp:spPr>
        <a:xfrm>
          <a:off x="4599450" y="2158575"/>
          <a:ext cx="1556507" cy="12451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/>
            <a:t>экология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4599450" y="2158575"/>
        <a:ext cx="1556507" cy="1245179"/>
      </dsp:txXfrm>
    </dsp:sp>
    <dsp:sp modelId="{DF9B7470-A849-4974-BA5F-93EAA8B2B6E6}">
      <dsp:nvSpPr>
        <dsp:cNvPr id="0" name=""/>
        <dsp:cNvSpPr/>
      </dsp:nvSpPr>
      <dsp:spPr>
        <a:xfrm rot="12039796">
          <a:off x="1057787" y="1440960"/>
          <a:ext cx="1299815" cy="452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4F6C0-8716-4666-957A-94050E9984CC}">
      <dsp:nvSpPr>
        <dsp:cNvPr id="0" name=""/>
        <dsp:cNvSpPr/>
      </dsp:nvSpPr>
      <dsp:spPr>
        <a:xfrm>
          <a:off x="88533" y="933453"/>
          <a:ext cx="2022123" cy="1008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астрономия</a:t>
          </a:r>
          <a:endParaRPr lang="ru-RU" sz="1600" b="1" kern="1200" dirty="0"/>
        </a:p>
      </dsp:txBody>
      <dsp:txXfrm>
        <a:off x="88533" y="933453"/>
        <a:ext cx="2022123" cy="1008479"/>
      </dsp:txXfrm>
    </dsp:sp>
    <dsp:sp modelId="{AC700867-54F6-457A-AF27-99CAE3EFD5A8}">
      <dsp:nvSpPr>
        <dsp:cNvPr id="0" name=""/>
        <dsp:cNvSpPr/>
      </dsp:nvSpPr>
      <dsp:spPr>
        <a:xfrm rot="9782782">
          <a:off x="1209183" y="2452443"/>
          <a:ext cx="1092929" cy="452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5F22E-5CE3-49CA-9B70-CE6BC7411B98}">
      <dsp:nvSpPr>
        <dsp:cNvPr id="0" name=""/>
        <dsp:cNvSpPr/>
      </dsp:nvSpPr>
      <dsp:spPr>
        <a:xfrm>
          <a:off x="221881" y="2266953"/>
          <a:ext cx="2022101" cy="1141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космонавтика</a:t>
          </a:r>
          <a:endParaRPr lang="ru-RU" sz="1600" b="1" kern="1200" dirty="0"/>
        </a:p>
      </dsp:txBody>
      <dsp:txXfrm>
        <a:off x="221881" y="2266953"/>
        <a:ext cx="2022101" cy="1141812"/>
      </dsp:txXfrm>
    </dsp:sp>
    <dsp:sp modelId="{6372D39E-46EE-4DBB-8317-913F0AAE862B}">
      <dsp:nvSpPr>
        <dsp:cNvPr id="0" name=""/>
        <dsp:cNvSpPr/>
      </dsp:nvSpPr>
      <dsp:spPr>
        <a:xfrm rot="6885694">
          <a:off x="2308072" y="3004838"/>
          <a:ext cx="889196" cy="452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7A6E5-FB02-453A-9A93-54A6167BE827}">
      <dsp:nvSpPr>
        <dsp:cNvPr id="0" name=""/>
        <dsp:cNvSpPr/>
      </dsp:nvSpPr>
      <dsp:spPr>
        <a:xfrm>
          <a:off x="1755412" y="3002058"/>
          <a:ext cx="1622083" cy="1265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личности, изменившие развитие цивилизации</a:t>
          </a:r>
          <a:endParaRPr lang="ru-RU" sz="1500" b="1" kern="1200" dirty="0"/>
        </a:p>
      </dsp:txBody>
      <dsp:txXfrm>
        <a:off x="1755412" y="3002058"/>
        <a:ext cx="1622083" cy="1265141"/>
      </dsp:txXfrm>
    </dsp:sp>
    <dsp:sp modelId="{B1502F1E-F59A-4EE9-8783-A6D960FFD7C9}">
      <dsp:nvSpPr>
        <dsp:cNvPr id="0" name=""/>
        <dsp:cNvSpPr/>
      </dsp:nvSpPr>
      <dsp:spPr>
        <a:xfrm rot="3167093">
          <a:off x="3420767" y="3032098"/>
          <a:ext cx="1137947" cy="452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C2657-A258-49E1-BFA0-40E9247B70DA}">
      <dsp:nvSpPr>
        <dsp:cNvPr id="0" name=""/>
        <dsp:cNvSpPr/>
      </dsp:nvSpPr>
      <dsp:spPr>
        <a:xfrm>
          <a:off x="3488943" y="3155362"/>
          <a:ext cx="1689835" cy="1111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краеведение</a:t>
          </a:r>
          <a:endParaRPr lang="ru-RU" sz="1500" b="1" kern="1200" dirty="0"/>
        </a:p>
      </dsp:txBody>
      <dsp:txXfrm>
        <a:off x="3488943" y="3155362"/>
        <a:ext cx="1689835" cy="1111837"/>
      </dsp:txXfrm>
    </dsp:sp>
    <dsp:sp modelId="{1B9C5C01-9827-411E-AB18-C75B969E08BD}">
      <dsp:nvSpPr>
        <dsp:cNvPr id="0" name=""/>
        <dsp:cNvSpPr/>
      </dsp:nvSpPr>
      <dsp:spPr>
        <a:xfrm rot="20070323">
          <a:off x="3976412" y="1348414"/>
          <a:ext cx="1239763" cy="4521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95946-75D2-4BC0-AB0C-C8EC303CAD25}">
      <dsp:nvSpPr>
        <dsp:cNvPr id="0" name=""/>
        <dsp:cNvSpPr/>
      </dsp:nvSpPr>
      <dsp:spPr>
        <a:xfrm>
          <a:off x="4489074" y="603412"/>
          <a:ext cx="1333482" cy="1408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химия</a:t>
          </a:r>
          <a:endParaRPr lang="ru-RU" sz="1600" b="0" kern="1200" dirty="0"/>
        </a:p>
      </dsp:txBody>
      <dsp:txXfrm>
        <a:off x="4489074" y="603412"/>
        <a:ext cx="1333482" cy="1408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5F39E-BF5A-46C7-9273-CAAC465BCDC5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D7683-1E30-4D3E-8CF8-52FBFD8D8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67200" y="1481328"/>
            <a:ext cx="441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latin typeface="Georgia" pitchFamily="18" charset="0"/>
              </a:rPr>
              <a:t>Одаренность—конечно дар,</a:t>
            </a:r>
          </a:p>
          <a:p>
            <a:r>
              <a:rPr lang="ru-RU" dirty="0" smtClean="0">
                <a:latin typeface="Georgia" pitchFamily="18" charset="0"/>
              </a:rPr>
              <a:t>Богом данный, данный свыше.</a:t>
            </a:r>
          </a:p>
          <a:p>
            <a:r>
              <a:rPr lang="ru-RU" dirty="0" smtClean="0">
                <a:latin typeface="Georgia" pitchFamily="18" charset="0"/>
              </a:rPr>
              <a:t>Одаренность—это огонь,</a:t>
            </a:r>
          </a:p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Не гаси, поддержи его, слышишь</a:t>
            </a:r>
            <a:r>
              <a:rPr lang="ru-RU" dirty="0" smtClean="0">
                <a:latin typeface="Georgia" pitchFamily="18" charset="0"/>
              </a:rPr>
              <a:t>.</a:t>
            </a:r>
          </a:p>
          <a:p>
            <a:r>
              <a:rPr lang="ru-RU" dirty="0" smtClean="0">
                <a:latin typeface="Georgia" pitchFamily="18" charset="0"/>
              </a:rPr>
              <a:t>Одаренность—пытливый ум,</a:t>
            </a:r>
          </a:p>
          <a:p>
            <a:r>
              <a:rPr lang="ru-RU" dirty="0" smtClean="0">
                <a:latin typeface="Georgia" pitchFamily="18" charset="0"/>
              </a:rPr>
              <a:t>Почемучка еще с пеленок.</a:t>
            </a:r>
          </a:p>
          <a:p>
            <a:r>
              <a:rPr lang="ru-RU" dirty="0" smtClean="0">
                <a:latin typeface="Georgia" pitchFamily="18" charset="0"/>
              </a:rPr>
              <a:t>Одаренный—философ и шут, </a:t>
            </a:r>
          </a:p>
          <a:p>
            <a:r>
              <a:rPr lang="ru-RU" dirty="0" smtClean="0">
                <a:latin typeface="Georgia" pitchFamily="18" charset="0"/>
              </a:rPr>
              <a:t>В общем, еще тот…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              трудный ребенок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Модель развития общей одаренности детей при </a:t>
            </a:r>
            <a:br>
              <a:rPr lang="ru-RU" sz="2000" dirty="0" smtClean="0"/>
            </a:br>
            <a:r>
              <a:rPr lang="ru-RU" sz="2000" dirty="0" smtClean="0"/>
              <a:t>изучении предмета  «Физика» 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2735262" cy="381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00400" y="6550223"/>
            <a:ext cx="617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Georgia" pitchFamily="18" charset="0"/>
                <a:ea typeface="+mj-ea"/>
                <a:cs typeface="+mj-cs"/>
              </a:rPr>
              <a:t>     Г.А.  Лопушнян, к.п.н. учитель физики МОУ гимназии №7</a:t>
            </a:r>
          </a:p>
          <a:p>
            <a:endParaRPr lang="ru-RU" sz="1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579906"/>
            <a:ext cx="7239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dirty="0" smtClean="0">
                <a:solidFill>
                  <a:srgbClr val="FF0000"/>
                </a:solidFill>
              </a:rPr>
              <a:t>Важную роль в раскрытии возможностей ученика играет личность учителя – именно от него зависит, проявят ли учащиеся задатки, данные природой, или они так и останутся никем не замеченными.</a:t>
            </a:r>
          </a:p>
          <a:p>
            <a:pPr indent="355600"/>
            <a:r>
              <a:rPr lang="ru-RU" dirty="0" smtClean="0">
                <a:solidFill>
                  <a:srgbClr val="7030A0"/>
                </a:solidFill>
              </a:rPr>
              <a:t>Одному учителю достаточно интуитивного умения видеть, слышать, чувствовать и понимать ребенка.</a:t>
            </a:r>
          </a:p>
          <a:p>
            <a:pPr indent="355600"/>
            <a:r>
              <a:rPr lang="ru-RU" dirty="0" smtClean="0">
                <a:solidFill>
                  <a:srgbClr val="00B050"/>
                </a:solidFill>
              </a:rPr>
              <a:t>Другой «зажигает» своими энтузиазмом, энергией, стремлением к познанию.</a:t>
            </a:r>
          </a:p>
          <a:p>
            <a:pPr indent="355600"/>
            <a:r>
              <a:rPr lang="ru-RU" dirty="0" smtClean="0">
                <a:solidFill>
                  <a:srgbClr val="AB0580"/>
                </a:solidFill>
              </a:rPr>
              <a:t>Третий притягивает глубиной знаний и настойчивостью в овладении новым, неизвестным.</a:t>
            </a:r>
          </a:p>
          <a:p>
            <a:pPr indent="355600"/>
            <a:r>
              <a:rPr lang="ru-RU" dirty="0" smtClean="0">
                <a:solidFill>
                  <a:srgbClr val="FF0000"/>
                </a:solidFill>
              </a:rPr>
              <a:t>Истинно одно -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только талантливый учитель способен воспитать талантливого ребенка. </a:t>
            </a:r>
          </a:p>
          <a:p>
            <a:pPr indent="355600"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О.А. Сычева, к.п.н., зам. директора по НМР</a:t>
            </a:r>
          </a:p>
          <a:p>
            <a:pPr indent="355600"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Забайкальского многопрофильного лицея-интерната г. Чита,.</a:t>
            </a:r>
          </a:p>
          <a:p>
            <a:pPr indent="355600"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Журнал «Справочник заместителя </a:t>
            </a:r>
          </a:p>
          <a:p>
            <a:pPr indent="355600"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директора школы №12, декабрь, 2010, С.96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0"/>
            <a:ext cx="3810000" cy="2543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A44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учителя</a:t>
            </a:r>
            <a:endParaRPr lang="ru-RU" sz="3200" dirty="0">
              <a:solidFill>
                <a:srgbClr val="FA44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458200" cy="286232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Одаренность -</a:t>
            </a:r>
            <a:r>
              <a:rPr lang="ru-RU" dirty="0" smtClean="0"/>
              <a:t> это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людьми, особое значение для проявления и развития способностей имеют </a:t>
            </a:r>
            <a:r>
              <a:rPr lang="ru-RU" b="1" dirty="0" smtClean="0"/>
              <a:t>условия.</a:t>
            </a:r>
            <a:endParaRPr lang="ru-RU" dirty="0" smtClean="0"/>
          </a:p>
          <a:p>
            <a:pPr lvl="0"/>
            <a:r>
              <a:rPr lang="ru-RU" b="1" dirty="0" smtClean="0"/>
              <a:t>Одаренный ребенок -</a:t>
            </a:r>
            <a:r>
              <a:rPr lang="ru-RU" dirty="0" smtClean="0"/>
              <a:t> 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200400"/>
            <a:ext cx="6553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Одаренность - качество психики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обладает каждый,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можно развить,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заинтересовать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интуиция учителя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(от конкретного индивида зависит вид деятельности с которого нужно начать),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личность  учителя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(педагога) 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7010400" y="3429000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33400" y="2743200"/>
          <a:ext cx="1295400" cy="3933825"/>
        </p:xfrm>
        <a:graphic>
          <a:graphicData uri="http://schemas.openxmlformats.org/presentationml/2006/ole">
            <p:oleObj spid="_x0000_s3073" r:id="rId3" imgW="1296063" imgH="39343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09600"/>
            <a:ext cx="957736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Потенциально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одаренные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учащиеся 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не выявляются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Олимпиадами!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Олимпиада работает уже с одаренностью,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превратившейся в достижение (я) 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Модель развития общей одаренности детей </a:t>
            </a:r>
          </a:p>
          <a:p>
            <a:pPr algn="ctr"/>
            <a:r>
              <a:rPr lang="ru-RU" dirty="0" smtClean="0"/>
              <a:t>при изучении предмета  «Физика»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447800" y="990600"/>
          <a:ext cx="6400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2578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dirty="0" smtClean="0"/>
              <a:t>Чем больше компонентов мы привлекаем и соединяем, тем </a:t>
            </a:r>
            <a:r>
              <a:rPr lang="ru-RU" dirty="0" err="1" smtClean="0"/>
              <a:t>креативнее</a:t>
            </a:r>
            <a:r>
              <a:rPr lang="ru-RU" dirty="0" smtClean="0"/>
              <a:t> становится наш образ мышления.</a:t>
            </a:r>
          </a:p>
          <a:p>
            <a:pPr lvl="0" algn="r"/>
            <a:r>
              <a:rPr lang="ru-RU" dirty="0" smtClean="0"/>
              <a:t> Благодаря созданию связей между дисциплинами ученик     становится творческой личностью. </a:t>
            </a:r>
          </a:p>
          <a:p>
            <a:pPr lvl="0" algn="r"/>
            <a:r>
              <a:rPr lang="ru-RU" dirty="0" smtClean="0"/>
              <a:t>Н.Б.Шумакова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1"/>
            <a:ext cx="7543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План работы:</a:t>
            </a:r>
          </a:p>
          <a:p>
            <a:pPr algn="ctr"/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Создание банка (списка) одаренных детей (см док*.).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Утверждение индивидуальных  программ (графика регулярных занятий) по работе с одарёнными детьми</a:t>
            </a:r>
            <a:r>
              <a:rPr lang="ru-RU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Составление </a:t>
            </a:r>
            <a:r>
              <a:rPr lang="ru-RU" b="1" dirty="0" smtClean="0">
                <a:solidFill>
                  <a:srgbClr val="00B050"/>
                </a:solidFill>
              </a:rPr>
              <a:t>плана мероприятий</a:t>
            </a:r>
            <a:r>
              <a:rPr lang="ru-RU" dirty="0" smtClean="0">
                <a:solidFill>
                  <a:srgbClr val="00B050"/>
                </a:solidFill>
              </a:rPr>
              <a:t> и публичного его освещения для вовлечения  </a:t>
            </a:r>
            <a:r>
              <a:rPr lang="ru-RU" b="1" dirty="0" smtClean="0">
                <a:solidFill>
                  <a:srgbClr val="00B050"/>
                </a:solidFill>
              </a:rPr>
              <a:t>всех желающих</a:t>
            </a:r>
            <a:r>
              <a:rPr lang="ru-RU" dirty="0" smtClean="0">
                <a:solidFill>
                  <a:srgbClr val="00B050"/>
                </a:solidFill>
              </a:rPr>
              <a:t> обучающихся к участию в школьных, городских  олимпиадах, конкурсах, выставках, фестивалях с целью максимальной реализации их потенциальных возможностей.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Разработка программ факультативных курсов с учетом состава групп учащихся 2012-2013 учебного года (с учётом способностей и запросов обучающихся).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Приобретение литературы, компьютерных программ  для организации работы с одарёнными детьми.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Целенаправленная подготовка обучающихся к олимпиадам, конкурсам, соревнованиям (сочетание индивидуальных, групповых форм, гибкость системы).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Активное  внедрение проблемно - исследовательских, проектных и модульных методов обучения на уроках и во внеклассной работе.</a:t>
            </a:r>
            <a:endParaRPr lang="ru-RU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rgbClr val="7030A0"/>
              </a:solidFill>
            </a:endParaRPr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838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 startAt="8"/>
            </a:pPr>
            <a:r>
              <a:rPr lang="ru-RU" dirty="0" smtClean="0">
                <a:solidFill>
                  <a:srgbClr val="00B050"/>
                </a:solidFill>
              </a:rPr>
              <a:t>Использование современных информационных технологий (в том числе связь через интернет и телефон), в рамках которых ребенок может получать адресную информационную поддержку в зависимости от своих потребностей.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ru-RU" dirty="0" smtClean="0">
                <a:solidFill>
                  <a:srgbClr val="7030A0"/>
                </a:solidFill>
              </a:rPr>
              <a:t>Организация мероприятий, где учащиеся могут проявить свои знания, способности (конференции различного уровня, открытые уроки для младших классов).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ru-RU" dirty="0" smtClean="0"/>
              <a:t>Привлечение успешно обучающихся детей к осуществлению помощи слабоуспевающим в классе.</a:t>
            </a:r>
            <a:endParaRPr lang="ru-RU" dirty="0" smtClean="0">
              <a:solidFill>
                <a:srgbClr val="7030A0"/>
              </a:solidFill>
            </a:endParaRPr>
          </a:p>
          <a:p>
            <a:pPr marL="342900" lvl="0" indent="-342900">
              <a:buFont typeface="+mj-lt"/>
              <a:buAutoNum type="arabicPeriod" startAt="7"/>
            </a:pPr>
            <a:r>
              <a:rPr lang="ru-RU" dirty="0" smtClean="0">
                <a:solidFill>
                  <a:srgbClr val="FFC000"/>
                </a:solidFill>
              </a:rPr>
              <a:t>Проведение  педагогических  консультаций с родителями одарённых детей, детей с высоким уровнем мотивации,  участие в проведении родительских  собраний, дней открытых дверей.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ru-RU" dirty="0" smtClean="0"/>
              <a:t>Сотрудничество школы с высшими учебными заведениями.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ru-RU" dirty="0" smtClean="0"/>
              <a:t>Осуществление индивидуального подхода к данной категории детей на уроках, используя дифференцированные карточки, ИКТ, дополнительный дидактический материал, подбор заданий (</a:t>
            </a:r>
            <a:r>
              <a:rPr lang="ru-RU" b="1" dirty="0" smtClean="0"/>
              <a:t>повышенного уровня сложности</a:t>
            </a:r>
            <a:r>
              <a:rPr lang="ru-RU" dirty="0" smtClean="0"/>
              <a:t>) .</a:t>
            </a:r>
          </a:p>
          <a:p>
            <a:pPr marL="342900" lvl="0" indent="-342900">
              <a:buFont typeface="+mj-lt"/>
              <a:buAutoNum type="arabicPeriod" startAt="7"/>
            </a:pPr>
            <a:r>
              <a:rPr lang="ru-RU" dirty="0" smtClean="0">
                <a:solidFill>
                  <a:srgbClr val="FF0000"/>
                </a:solidFill>
              </a:rPr>
              <a:t>Обобщение опыта работы учителей, работающих с одарёнными детьми, распространение опыта работы с одарёнными детьми(курсы повышения квалификации, конференции и </a:t>
            </a:r>
            <a:r>
              <a:rPr lang="ru-RU" dirty="0" err="1" smtClean="0">
                <a:solidFill>
                  <a:srgbClr val="FF0000"/>
                </a:solidFill>
              </a:rPr>
              <a:t>т.д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 marL="342900" lvl="0" indent="-342900">
              <a:buFont typeface="+mj-lt"/>
              <a:buAutoNum type="arabicPeriod" startAt="7"/>
            </a:pPr>
            <a:endParaRPr lang="ru-RU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5344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Внесение изменений в курс физики в соответствии с новыми требованиями через внедрение в учебный процесс авторских курсов: «Решение задач по физике -10», 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«Решение задач по физике -11», 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УРОК</a:t>
            </a:r>
          </a:p>
          <a:p>
            <a:pPr algn="ctr"/>
            <a:r>
              <a:rPr lang="ru-RU" dirty="0" smtClean="0"/>
              <a:t>важнейшая составляющая учебно-воспитательного процесса, на котором учащиеся выступают в роли активного субъекта обучения.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Требования к уроку: </a:t>
            </a:r>
          </a:p>
          <a:p>
            <a:pPr algn="ctr"/>
            <a:endParaRPr lang="ru-RU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AB0580"/>
                </a:solidFill>
              </a:rPr>
              <a:t>Применение технологий (проблемное обучение, развивающее обучение…  ), которые способствуют переводу ученика в режим активного участника обучения и воспитания.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Форма общения – преимущественно диалог, дискуссия</a:t>
            </a:r>
            <a:r>
              <a:rPr lang="ru-RU" dirty="0" smtClean="0">
                <a:solidFill>
                  <a:srgbClr val="AB0580"/>
                </a:solidFill>
              </a:rPr>
              <a:t>,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AB0580"/>
                </a:solidFill>
              </a:rPr>
              <a:t>Урок физики – урок решения задач (аргументация, поиски различных способов, доказательность). Решение задач в обучении физики играет большую роль. т.к. является приемом обучения и способствует активизировать мыслительную деятельность учащихся.Логика составления заданий.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00B0F0"/>
                </a:solidFill>
              </a:rPr>
              <a:t>Ученик имеет право высказывать свои мысли, формулировать свои утверждения</a:t>
            </a:r>
            <a:r>
              <a:rPr lang="ru-RU" dirty="0" smtClean="0">
                <a:solidFill>
                  <a:srgbClr val="AB058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AB0580"/>
                </a:solidFill>
              </a:rPr>
              <a:t>Постоянное самообразование учителя по внедрению в курс физики новых типов задач – развитие умений учащихся решать эти задачи.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solidFill>
                <a:srgbClr val="AB058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l="38971" t="26181" r="8747" b="13583"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28600"/>
            <a:ext cx="80772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Достижения: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Всероссийская олимпиада школьников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Муниципальный этап: </a:t>
            </a:r>
          </a:p>
          <a:p>
            <a:r>
              <a:rPr lang="ru-RU" dirty="0" smtClean="0"/>
              <a:t>                                   8 класс 1(победитель),3 (призер)- место,</a:t>
            </a:r>
          </a:p>
          <a:p>
            <a:r>
              <a:rPr lang="ru-RU" dirty="0" smtClean="0"/>
              <a:t>                                    9 класс 1(победитель),3,4 (призеры)- место,</a:t>
            </a:r>
          </a:p>
          <a:p>
            <a:r>
              <a:rPr lang="ru-RU" dirty="0" smtClean="0"/>
              <a:t>                                   10 класс 1(победитель),3 (призеры)- место,</a:t>
            </a:r>
          </a:p>
          <a:p>
            <a:r>
              <a:rPr lang="ru-RU" dirty="0" smtClean="0"/>
              <a:t>                                   11 класс 1(победитель),2,3 (призеры)- место,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Региональный этап: 11 класс – призер (</a:t>
            </a:r>
            <a:r>
              <a:rPr lang="ru-RU" dirty="0" err="1" smtClean="0"/>
              <a:t>Шурков</a:t>
            </a:r>
            <a:r>
              <a:rPr lang="ru-RU" dirty="0" smtClean="0"/>
              <a:t> Д.)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Международный конкурс Зубренок – 2012</a:t>
            </a:r>
          </a:p>
          <a:p>
            <a:r>
              <a:rPr lang="ru-RU" dirty="0" smtClean="0"/>
              <a:t>1 место на РФ  - Сергиенко И. – 11 класс,</a:t>
            </a:r>
          </a:p>
          <a:p>
            <a:r>
              <a:rPr lang="ru-RU" dirty="0" smtClean="0"/>
              <a:t>1 место регион – 9 класс (</a:t>
            </a:r>
            <a:r>
              <a:rPr lang="ru-RU" dirty="0" err="1" smtClean="0"/>
              <a:t>Тарабара</a:t>
            </a:r>
            <a:r>
              <a:rPr lang="ru-RU" dirty="0" smtClean="0"/>
              <a:t> А.),</a:t>
            </a:r>
          </a:p>
          <a:p>
            <a:r>
              <a:rPr lang="ru-RU" dirty="0" smtClean="0"/>
              <a:t>1 место регион – 8 класс (Тихонов Д.)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Молодежный чемпионат по физике</a:t>
            </a:r>
          </a:p>
          <a:p>
            <a:r>
              <a:rPr lang="ru-RU" dirty="0" smtClean="0"/>
              <a:t>Призеры (медали)  - Пестерев Д., Сергиенко 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Предметные олимпиады (физика) – БГА </a:t>
            </a:r>
          </a:p>
          <a:p>
            <a:r>
              <a:rPr lang="ru-RU" dirty="0" smtClean="0"/>
              <a:t>призер (денежный приз 2000 </a:t>
            </a:r>
            <a:r>
              <a:rPr lang="ru-RU" dirty="0" err="1" smtClean="0"/>
              <a:t>руб</a:t>
            </a:r>
            <a:r>
              <a:rPr lang="ru-RU" dirty="0" smtClean="0"/>
              <a:t>) – </a:t>
            </a:r>
            <a:r>
              <a:rPr lang="ru-RU" dirty="0" err="1" smtClean="0"/>
              <a:t>Шестовец</a:t>
            </a:r>
            <a:r>
              <a:rPr lang="ru-RU" dirty="0" smtClean="0"/>
              <a:t> 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Всероссийский конкурс рефератов «Кругозор» </a:t>
            </a:r>
            <a:r>
              <a:rPr lang="ru-RU" dirty="0" smtClean="0"/>
              <a:t>– </a:t>
            </a:r>
          </a:p>
          <a:p>
            <a:r>
              <a:rPr lang="ru-RU" dirty="0" smtClean="0"/>
              <a:t>Победитель – </a:t>
            </a:r>
            <a:r>
              <a:rPr lang="ru-RU" dirty="0" err="1" smtClean="0"/>
              <a:t>Кордик</a:t>
            </a:r>
            <a:r>
              <a:rPr lang="ru-RU" dirty="0" smtClean="0"/>
              <a:t> А. и 7 дипломов,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Региональный конкурс «Янтарные звезды» </a:t>
            </a:r>
            <a:r>
              <a:rPr lang="ru-RU" dirty="0" smtClean="0"/>
              <a:t> - </a:t>
            </a:r>
          </a:p>
          <a:p>
            <a:r>
              <a:rPr lang="ru-RU" dirty="0" smtClean="0"/>
              <a:t>Призер  - 3 место, Скорняков А..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Муниципальный конкурс «Я познаю мир» победители и призеры в различных номинациях</a:t>
            </a:r>
          </a:p>
          <a:p>
            <a:r>
              <a:rPr lang="ru-RU" dirty="0" smtClean="0"/>
              <a:t>Всероссийский конкурсы( по атомной энергии, им. В.Д. Вернадского во</a:t>
            </a:r>
            <a:r>
              <a:rPr lang="en-US" dirty="0" smtClean="0"/>
              <a:t> II </a:t>
            </a:r>
            <a:r>
              <a:rPr lang="ru-RU" dirty="0" smtClean="0"/>
              <a:t>заключительный тур),</a:t>
            </a:r>
          </a:p>
          <a:p>
            <a:r>
              <a:rPr lang="ru-RU" dirty="0" smtClean="0"/>
              <a:t>- 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732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Модель развития общей одаренности детей при  изучении предмета  «Физика»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Герда</dc:creator>
  <cp:lastModifiedBy>Герда</cp:lastModifiedBy>
  <cp:revision>28</cp:revision>
  <dcterms:created xsi:type="dcterms:W3CDTF">2012-08-30T17:37:35Z</dcterms:created>
  <dcterms:modified xsi:type="dcterms:W3CDTF">2013-04-05T23:32:53Z</dcterms:modified>
</cp:coreProperties>
</file>