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4" r:id="rId9"/>
    <p:sldId id="263" r:id="rId10"/>
    <p:sldId id="265" r:id="rId11"/>
    <p:sldId id="267" r:id="rId12"/>
    <p:sldId id="269" r:id="rId13"/>
    <p:sldId id="270" r:id="rId1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>
      <p:cViewPr>
        <p:scale>
          <a:sx n="60" d="100"/>
          <a:sy n="60" d="100"/>
        </p:scale>
        <p:origin x="-135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EFDF10-82E8-4B7C-9626-033B759F0EAC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A7C5420-1AF8-4322-9BB3-993DE0A77EF3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ru-RU" sz="2800" b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Исследовательская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работа  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1800" dirty="0">
            <a:solidFill>
              <a:schemeClr val="tx1"/>
            </a:solidFill>
          </a:endParaRPr>
        </a:p>
      </dgm:t>
    </dgm:pt>
    <dgm:pt modelId="{17153315-D556-4077-A32E-8FDAF4FE0D4C}" type="parTrans" cxnId="{814AFDC3-F533-42EC-9147-1E706C5A3E11}">
      <dgm:prSet/>
      <dgm:spPr/>
      <dgm:t>
        <a:bodyPr/>
        <a:lstStyle/>
        <a:p>
          <a:endParaRPr lang="ru-RU"/>
        </a:p>
      </dgm:t>
    </dgm:pt>
    <dgm:pt modelId="{077261A0-0885-4B7C-8DA1-295876014A7F}" type="sibTrans" cxnId="{814AFDC3-F533-42EC-9147-1E706C5A3E11}">
      <dgm:prSet/>
      <dgm:spPr/>
      <dgm:t>
        <a:bodyPr/>
        <a:lstStyle/>
        <a:p>
          <a:endParaRPr lang="ru-RU"/>
        </a:p>
      </dgm:t>
    </dgm:pt>
    <dgm:pt modelId="{F135D808-52F4-4C47-BA40-971B6E63DCA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</a:rPr>
            <a:t>Доклад</a:t>
          </a:r>
        </a:p>
      </dgm:t>
    </dgm:pt>
    <dgm:pt modelId="{5C7E737C-3D9F-4AA5-9049-12E7F4C9A605}" type="parTrans" cxnId="{82A83471-BF98-43BE-808E-52BDC4524C0D}">
      <dgm:prSet/>
      <dgm:spPr/>
      <dgm:t>
        <a:bodyPr/>
        <a:lstStyle/>
        <a:p>
          <a:endParaRPr lang="ru-RU"/>
        </a:p>
      </dgm:t>
    </dgm:pt>
    <dgm:pt modelId="{D7A95EDB-C837-461E-8FD8-333A2270C39E}" type="sibTrans" cxnId="{82A83471-BF98-43BE-808E-52BDC4524C0D}">
      <dgm:prSet/>
      <dgm:spPr/>
      <dgm:t>
        <a:bodyPr/>
        <a:lstStyle/>
        <a:p>
          <a:endParaRPr lang="ru-RU"/>
        </a:p>
      </dgm:t>
    </dgm:pt>
    <dgm:pt modelId="{3D58392F-93CE-4BE8-BA63-68FE1C6B768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Презентация</a:t>
          </a:r>
        </a:p>
      </dgm:t>
    </dgm:pt>
    <dgm:pt modelId="{638D12B8-6C49-49AE-BCFB-D1716F676F37}" type="parTrans" cxnId="{3CA74968-2A73-434A-A3FB-10BAF22AD7DC}">
      <dgm:prSet/>
      <dgm:spPr/>
      <dgm:t>
        <a:bodyPr/>
        <a:lstStyle/>
        <a:p>
          <a:endParaRPr lang="ru-RU"/>
        </a:p>
      </dgm:t>
    </dgm:pt>
    <dgm:pt modelId="{161110AC-6DE3-4CD8-871B-83941A4F2484}" type="sibTrans" cxnId="{3CA74968-2A73-434A-A3FB-10BAF22AD7DC}">
      <dgm:prSet/>
      <dgm:spPr/>
      <dgm:t>
        <a:bodyPr/>
        <a:lstStyle/>
        <a:p>
          <a:endParaRPr lang="ru-RU"/>
        </a:p>
      </dgm:t>
    </dgm:pt>
    <dgm:pt modelId="{D8A01704-F3E1-4302-8B31-4A48F170637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Реферат</a:t>
          </a:r>
        </a:p>
      </dgm:t>
    </dgm:pt>
    <dgm:pt modelId="{068AAE92-3DCC-4B4E-A39D-FFA7BE6076C5}" type="parTrans" cxnId="{48B06319-6640-41EB-93B8-D618E67CE056}">
      <dgm:prSet/>
      <dgm:spPr/>
      <dgm:t>
        <a:bodyPr/>
        <a:lstStyle/>
        <a:p>
          <a:endParaRPr lang="ru-RU"/>
        </a:p>
      </dgm:t>
    </dgm:pt>
    <dgm:pt modelId="{59DB4614-57DF-49F2-B634-C1891B93334D}" type="sibTrans" cxnId="{48B06319-6640-41EB-93B8-D618E67CE056}">
      <dgm:prSet/>
      <dgm:spPr/>
      <dgm:t>
        <a:bodyPr/>
        <a:lstStyle/>
        <a:p>
          <a:endParaRPr lang="ru-RU"/>
        </a:p>
      </dgm:t>
    </dgm:pt>
    <dgm:pt modelId="{F19C02C0-4B97-4B4A-9538-1224C1A930B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Проект 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1800" dirty="0">
            <a:solidFill>
              <a:schemeClr val="bg1"/>
            </a:solidFill>
          </a:endParaRPr>
        </a:p>
      </dgm:t>
    </dgm:pt>
    <dgm:pt modelId="{40C2CB83-00FE-4C41-9435-1E451046DA0E}" type="sibTrans" cxnId="{D421E34E-0B78-4450-893C-71249FACF960}">
      <dgm:prSet/>
      <dgm:spPr/>
      <dgm:t>
        <a:bodyPr/>
        <a:lstStyle/>
        <a:p>
          <a:endParaRPr lang="ru-RU"/>
        </a:p>
      </dgm:t>
    </dgm:pt>
    <dgm:pt modelId="{A520D5C5-B540-4FD2-A059-7D174CFE091D}" type="parTrans" cxnId="{D421E34E-0B78-4450-893C-71249FACF960}">
      <dgm:prSet/>
      <dgm:spPr/>
      <dgm:t>
        <a:bodyPr/>
        <a:lstStyle/>
        <a:p>
          <a:endParaRPr lang="ru-RU"/>
        </a:p>
      </dgm:t>
    </dgm:pt>
    <dgm:pt modelId="{46B52174-66A3-43DE-98C0-CF9F827454DF}" type="pres">
      <dgm:prSet presAssocID="{A0EFDF10-82E8-4B7C-9626-033B759F0E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8CC937-9160-4B1F-B52E-F8DA1BCCEA91}" type="pres">
      <dgm:prSet presAssocID="{0A7C5420-1AF8-4322-9BB3-993DE0A77EF3}" presName="node" presStyleLbl="node1" presStyleIdx="0" presStyleCnt="5" custScaleX="58021" custScaleY="36211" custLinFactNeighborX="34264" custLinFactNeighborY="-9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86D47-50A7-4AB7-AC00-C60522AA1609}" type="pres">
      <dgm:prSet presAssocID="{077261A0-0885-4B7C-8DA1-295876014A7F}" presName="sibTrans" presStyleCnt="0"/>
      <dgm:spPr/>
    </dgm:pt>
    <dgm:pt modelId="{7A8BBE97-90E0-42E3-84A3-11FEB603CCE2}" type="pres">
      <dgm:prSet presAssocID="{F19C02C0-4B97-4B4A-9538-1224C1A930BD}" presName="node" presStyleLbl="node1" presStyleIdx="1" presStyleCnt="5" custScaleX="28604" custScaleY="36671" custLinFactNeighborX="-69757" custLinFactNeighborY="-9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E78C4-2AF7-4D99-A7C5-00A0B26DC8E3}" type="pres">
      <dgm:prSet presAssocID="{40C2CB83-00FE-4C41-9435-1E451046DA0E}" presName="sibTrans" presStyleCnt="0"/>
      <dgm:spPr/>
    </dgm:pt>
    <dgm:pt modelId="{5241C471-090C-40C6-8546-D7E41F6AEC81}" type="pres">
      <dgm:prSet presAssocID="{F135D808-52F4-4C47-BA40-971B6E63DCAE}" presName="node" presStyleLbl="node1" presStyleIdx="2" presStyleCnt="5" custScaleX="27490" custScaleY="14689" custLinFactNeighborX="18169" custLinFactNeighborY="4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30C0A-7DE2-4B50-A38B-5ED8A748CD3C}" type="pres">
      <dgm:prSet presAssocID="{D7A95EDB-C837-461E-8FD8-333A2270C39E}" presName="sibTrans" presStyleCnt="0"/>
      <dgm:spPr/>
    </dgm:pt>
    <dgm:pt modelId="{2C2EC69C-5B36-4C1F-BFE4-C862CFDB79FA}" type="pres">
      <dgm:prSet presAssocID="{3D58392F-93CE-4BE8-BA63-68FE1C6B7685}" presName="node" presStyleLbl="node1" presStyleIdx="3" presStyleCnt="5" custScaleX="26148" custScaleY="10709" custLinFactNeighborX="-18411" custLinFactNeighborY="23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64982-518F-4AB2-BC64-F1F46371A2A5}" type="pres">
      <dgm:prSet presAssocID="{161110AC-6DE3-4CD8-871B-83941A4F2484}" presName="sibTrans" presStyleCnt="0"/>
      <dgm:spPr/>
    </dgm:pt>
    <dgm:pt modelId="{E4C18C27-C179-49D6-AC36-C19E3FFD110E}" type="pres">
      <dgm:prSet presAssocID="{D8A01704-F3E1-4302-8B31-4A48F170637A}" presName="node" presStyleLbl="node1" presStyleIdx="4" presStyleCnt="5" custScaleX="27490" custScaleY="14689" custLinFactNeighborX="95" custLinFactNeighborY="-47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A83471-BF98-43BE-808E-52BDC4524C0D}" srcId="{A0EFDF10-82E8-4B7C-9626-033B759F0EAC}" destId="{F135D808-52F4-4C47-BA40-971B6E63DCAE}" srcOrd="2" destOrd="0" parTransId="{5C7E737C-3D9F-4AA5-9049-12E7F4C9A605}" sibTransId="{D7A95EDB-C837-461E-8FD8-333A2270C39E}"/>
    <dgm:cxn modelId="{D28A19F2-EE29-4B78-9F49-8024B5FA02C3}" type="presOf" srcId="{3D58392F-93CE-4BE8-BA63-68FE1C6B7685}" destId="{2C2EC69C-5B36-4C1F-BFE4-C862CFDB79FA}" srcOrd="0" destOrd="0" presId="urn:microsoft.com/office/officeart/2005/8/layout/default"/>
    <dgm:cxn modelId="{61423161-E366-491A-A0BF-C280C75DE39B}" type="presOf" srcId="{F19C02C0-4B97-4B4A-9538-1224C1A930BD}" destId="{7A8BBE97-90E0-42E3-84A3-11FEB603CCE2}" srcOrd="0" destOrd="0" presId="urn:microsoft.com/office/officeart/2005/8/layout/default"/>
    <dgm:cxn modelId="{48B06319-6640-41EB-93B8-D618E67CE056}" srcId="{A0EFDF10-82E8-4B7C-9626-033B759F0EAC}" destId="{D8A01704-F3E1-4302-8B31-4A48F170637A}" srcOrd="4" destOrd="0" parTransId="{068AAE92-3DCC-4B4E-A39D-FFA7BE6076C5}" sibTransId="{59DB4614-57DF-49F2-B634-C1891B93334D}"/>
    <dgm:cxn modelId="{7A73641D-339A-4E94-9E51-D4700390C15B}" type="presOf" srcId="{D8A01704-F3E1-4302-8B31-4A48F170637A}" destId="{E4C18C27-C179-49D6-AC36-C19E3FFD110E}" srcOrd="0" destOrd="0" presId="urn:microsoft.com/office/officeart/2005/8/layout/default"/>
    <dgm:cxn modelId="{359C9F80-1295-4A33-BF36-FAB3AFD25E88}" type="presOf" srcId="{A0EFDF10-82E8-4B7C-9626-033B759F0EAC}" destId="{46B52174-66A3-43DE-98C0-CF9F827454DF}" srcOrd="0" destOrd="0" presId="urn:microsoft.com/office/officeart/2005/8/layout/default"/>
    <dgm:cxn modelId="{96D43413-A088-463C-ABAD-EC87BB5DF9DB}" type="presOf" srcId="{0A7C5420-1AF8-4322-9BB3-993DE0A77EF3}" destId="{E88CC937-9160-4B1F-B52E-F8DA1BCCEA91}" srcOrd="0" destOrd="0" presId="urn:microsoft.com/office/officeart/2005/8/layout/default"/>
    <dgm:cxn modelId="{AB1CBD7A-F358-454A-A165-65711F42571E}" type="presOf" srcId="{F135D808-52F4-4C47-BA40-971B6E63DCAE}" destId="{5241C471-090C-40C6-8546-D7E41F6AEC81}" srcOrd="0" destOrd="0" presId="urn:microsoft.com/office/officeart/2005/8/layout/default"/>
    <dgm:cxn modelId="{D421E34E-0B78-4450-893C-71249FACF960}" srcId="{A0EFDF10-82E8-4B7C-9626-033B759F0EAC}" destId="{F19C02C0-4B97-4B4A-9538-1224C1A930BD}" srcOrd="1" destOrd="0" parTransId="{A520D5C5-B540-4FD2-A059-7D174CFE091D}" sibTransId="{40C2CB83-00FE-4C41-9435-1E451046DA0E}"/>
    <dgm:cxn modelId="{3CA74968-2A73-434A-A3FB-10BAF22AD7DC}" srcId="{A0EFDF10-82E8-4B7C-9626-033B759F0EAC}" destId="{3D58392F-93CE-4BE8-BA63-68FE1C6B7685}" srcOrd="3" destOrd="0" parTransId="{638D12B8-6C49-49AE-BCFB-D1716F676F37}" sibTransId="{161110AC-6DE3-4CD8-871B-83941A4F2484}"/>
    <dgm:cxn modelId="{814AFDC3-F533-42EC-9147-1E706C5A3E11}" srcId="{A0EFDF10-82E8-4B7C-9626-033B759F0EAC}" destId="{0A7C5420-1AF8-4322-9BB3-993DE0A77EF3}" srcOrd="0" destOrd="0" parTransId="{17153315-D556-4077-A32E-8FDAF4FE0D4C}" sibTransId="{077261A0-0885-4B7C-8DA1-295876014A7F}"/>
    <dgm:cxn modelId="{C6484DEA-E1D3-4985-B00D-E0FE2F50F311}" type="presParOf" srcId="{46B52174-66A3-43DE-98C0-CF9F827454DF}" destId="{E88CC937-9160-4B1F-B52E-F8DA1BCCEA91}" srcOrd="0" destOrd="0" presId="urn:microsoft.com/office/officeart/2005/8/layout/default"/>
    <dgm:cxn modelId="{1FA04FDB-6BAC-4465-BF7A-A524934C8985}" type="presParOf" srcId="{46B52174-66A3-43DE-98C0-CF9F827454DF}" destId="{DF986D47-50A7-4AB7-AC00-C60522AA1609}" srcOrd="1" destOrd="0" presId="urn:microsoft.com/office/officeart/2005/8/layout/default"/>
    <dgm:cxn modelId="{CF205CB0-8B35-4A86-8E7F-193486331CA9}" type="presParOf" srcId="{46B52174-66A3-43DE-98C0-CF9F827454DF}" destId="{7A8BBE97-90E0-42E3-84A3-11FEB603CCE2}" srcOrd="2" destOrd="0" presId="urn:microsoft.com/office/officeart/2005/8/layout/default"/>
    <dgm:cxn modelId="{F4B302A2-4115-470D-8080-70DD0FA2FF9C}" type="presParOf" srcId="{46B52174-66A3-43DE-98C0-CF9F827454DF}" destId="{AE3E78C4-2AF7-4D99-A7C5-00A0B26DC8E3}" srcOrd="3" destOrd="0" presId="urn:microsoft.com/office/officeart/2005/8/layout/default"/>
    <dgm:cxn modelId="{EFD81D13-DBA9-4A7B-A065-EFD36C60DC4C}" type="presParOf" srcId="{46B52174-66A3-43DE-98C0-CF9F827454DF}" destId="{5241C471-090C-40C6-8546-D7E41F6AEC81}" srcOrd="4" destOrd="0" presId="urn:microsoft.com/office/officeart/2005/8/layout/default"/>
    <dgm:cxn modelId="{67905E34-6EA0-4497-BF19-E2F3F783C9CD}" type="presParOf" srcId="{46B52174-66A3-43DE-98C0-CF9F827454DF}" destId="{70A30C0A-7DE2-4B50-A38B-5ED8A748CD3C}" srcOrd="5" destOrd="0" presId="urn:microsoft.com/office/officeart/2005/8/layout/default"/>
    <dgm:cxn modelId="{5DAA4A3A-1FC5-4E29-A865-10A57428C505}" type="presParOf" srcId="{46B52174-66A3-43DE-98C0-CF9F827454DF}" destId="{2C2EC69C-5B36-4C1F-BFE4-C862CFDB79FA}" srcOrd="6" destOrd="0" presId="urn:microsoft.com/office/officeart/2005/8/layout/default"/>
    <dgm:cxn modelId="{77D5E466-B273-44DF-BDDF-0A7C8B39A332}" type="presParOf" srcId="{46B52174-66A3-43DE-98C0-CF9F827454DF}" destId="{A2464982-518F-4AB2-BC64-F1F46371A2A5}" srcOrd="7" destOrd="0" presId="urn:microsoft.com/office/officeart/2005/8/layout/default"/>
    <dgm:cxn modelId="{D6A52A35-1019-4B75-BA8F-1896CA2FDC28}" type="presParOf" srcId="{46B52174-66A3-43DE-98C0-CF9F827454DF}" destId="{E4C18C27-C179-49D6-AC36-C19E3FFD110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B76FBB-632D-40C1-9AB2-A60558D230A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D7A58C-5558-44C5-B52F-EDBC0106DF65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Ученические работы</a:t>
          </a:r>
          <a:endParaRPr lang="ru-RU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5F0C09-8AF1-46A5-A6D8-6D6B361E35C4}" type="parTrans" cxnId="{2DBD9A30-0D5C-42B0-9A2D-7816244898DB}">
      <dgm:prSet/>
      <dgm:spPr/>
      <dgm:t>
        <a:bodyPr/>
        <a:lstStyle/>
        <a:p>
          <a:endParaRPr lang="ru-RU"/>
        </a:p>
      </dgm:t>
    </dgm:pt>
    <dgm:pt modelId="{85512A06-1049-462C-BAC8-C60151BA4A5C}" type="sibTrans" cxnId="{2DBD9A30-0D5C-42B0-9A2D-7816244898DB}">
      <dgm:prSet/>
      <dgm:spPr/>
      <dgm:t>
        <a:bodyPr/>
        <a:lstStyle/>
        <a:p>
          <a:endParaRPr lang="ru-RU"/>
        </a:p>
      </dgm:t>
    </dgm:pt>
    <dgm:pt modelId="{6CEC30BC-F7E9-49E4-AADC-8BB72E1BC24A}">
      <dgm:prSet phldrT="[Текст]"/>
      <dgm:spPr/>
      <dgm:t>
        <a:bodyPr/>
        <a:lstStyle/>
        <a:p>
          <a:pPr marL="0" marR="0" indent="0" defTabSz="1244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физика</a:t>
          </a:r>
        </a:p>
      </dgm:t>
    </dgm:pt>
    <dgm:pt modelId="{316ECFA4-B2F2-489B-B1E8-C99CE203C370}" type="parTrans" cxnId="{6A0C9397-E27F-40E7-A26F-90B2BF46E072}">
      <dgm:prSet/>
      <dgm:spPr/>
      <dgm:t>
        <a:bodyPr/>
        <a:lstStyle/>
        <a:p>
          <a:endParaRPr lang="ru-RU"/>
        </a:p>
      </dgm:t>
    </dgm:pt>
    <dgm:pt modelId="{09A3FD12-07F3-4FB8-B317-E7B7DC25DF92}" type="sibTrans" cxnId="{6A0C9397-E27F-40E7-A26F-90B2BF46E072}">
      <dgm:prSet/>
      <dgm:spPr/>
      <dgm:t>
        <a:bodyPr/>
        <a:lstStyle/>
        <a:p>
          <a:endParaRPr lang="ru-RU"/>
        </a:p>
      </dgm:t>
    </dgm:pt>
    <dgm:pt modelId="{ABEA7C55-69E9-473D-8AEB-F41FB7DEF027}">
      <dgm:prSet phldrT="[Текст]"/>
      <dgm:spPr/>
      <dgm:t>
        <a:bodyPr/>
        <a:lstStyle/>
        <a:p>
          <a:r>
            <a:rPr lang="ru-RU" dirty="0" smtClean="0"/>
            <a:t>космонавтика</a:t>
          </a:r>
          <a:endParaRPr lang="ru-RU" dirty="0"/>
        </a:p>
      </dgm:t>
    </dgm:pt>
    <dgm:pt modelId="{D0ED427E-A266-46E0-8219-2A431455E0F7}" type="parTrans" cxnId="{BB82DD2D-09FA-4F0D-AAFF-5ADE93E0EFCD}">
      <dgm:prSet/>
      <dgm:spPr/>
      <dgm:t>
        <a:bodyPr/>
        <a:lstStyle/>
        <a:p>
          <a:endParaRPr lang="ru-RU"/>
        </a:p>
      </dgm:t>
    </dgm:pt>
    <dgm:pt modelId="{2D4B252E-BF3D-456A-8607-5CBD52F0297A}" type="sibTrans" cxnId="{BB82DD2D-09FA-4F0D-AAFF-5ADE93E0EFCD}">
      <dgm:prSet/>
      <dgm:spPr/>
      <dgm:t>
        <a:bodyPr/>
        <a:lstStyle/>
        <a:p>
          <a:endParaRPr lang="ru-RU"/>
        </a:p>
      </dgm:t>
    </dgm:pt>
    <dgm:pt modelId="{0C5B0DF0-A54D-4195-8CD5-C12DDD13CD37}">
      <dgm:prSet/>
      <dgm:spPr/>
      <dgm:t>
        <a:bodyPr/>
        <a:lstStyle/>
        <a:p>
          <a:r>
            <a:rPr lang="ru-RU" dirty="0" smtClean="0"/>
            <a:t>астрономия</a:t>
          </a:r>
          <a:endParaRPr lang="ru-RU" dirty="0"/>
        </a:p>
      </dgm:t>
    </dgm:pt>
    <dgm:pt modelId="{4101128B-F368-4E8F-A165-7D316A2A6197}" type="parTrans" cxnId="{12C01058-9298-4388-AF5E-72BD80588CE7}">
      <dgm:prSet/>
      <dgm:spPr/>
      <dgm:t>
        <a:bodyPr/>
        <a:lstStyle/>
        <a:p>
          <a:endParaRPr lang="ru-RU"/>
        </a:p>
      </dgm:t>
    </dgm:pt>
    <dgm:pt modelId="{5D3A4A92-33E1-4392-AAFC-C6939DBFBA1C}" type="sibTrans" cxnId="{12C01058-9298-4388-AF5E-72BD80588CE7}">
      <dgm:prSet/>
      <dgm:spPr/>
      <dgm:t>
        <a:bodyPr/>
        <a:lstStyle/>
        <a:p>
          <a:endParaRPr lang="ru-RU"/>
        </a:p>
      </dgm:t>
    </dgm:pt>
    <dgm:pt modelId="{D087FD6C-0EB8-4FA2-AACB-44D58592C4D6}">
      <dgm:prSet/>
      <dgm:spPr/>
      <dgm:t>
        <a:bodyPr/>
        <a:lstStyle/>
        <a:p>
          <a:pPr marL="0" marR="0" indent="0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экология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A83B00F2-FA24-4762-A417-D9A4153C8AB2}" type="parTrans" cxnId="{43331986-8C1E-4D3E-A560-CA0DC0428E2E}">
      <dgm:prSet/>
      <dgm:spPr/>
      <dgm:t>
        <a:bodyPr/>
        <a:lstStyle/>
        <a:p>
          <a:endParaRPr lang="ru-RU"/>
        </a:p>
      </dgm:t>
    </dgm:pt>
    <dgm:pt modelId="{CA494F2A-56C9-4525-9E84-BA426CC584AB}" type="sibTrans" cxnId="{43331986-8C1E-4D3E-A560-CA0DC0428E2E}">
      <dgm:prSet/>
      <dgm:spPr/>
      <dgm:t>
        <a:bodyPr/>
        <a:lstStyle/>
        <a:p>
          <a:endParaRPr lang="ru-RU"/>
        </a:p>
      </dgm:t>
    </dgm:pt>
    <dgm:pt modelId="{18D89DB5-B79F-43FE-9465-5E3265CC478D}">
      <dgm:prSet/>
      <dgm:spPr/>
      <dgm:t>
        <a:bodyPr/>
        <a:lstStyle/>
        <a:p>
          <a:r>
            <a:rPr lang="ru-RU" dirty="0" smtClean="0"/>
            <a:t>личности, изменившие развитие цивилизации</a:t>
          </a:r>
          <a:endParaRPr lang="ru-RU" dirty="0"/>
        </a:p>
      </dgm:t>
    </dgm:pt>
    <dgm:pt modelId="{135DC1EE-A42A-4FC2-A6C2-9A48D97190AB}" type="parTrans" cxnId="{E380D3F2-8FEB-42FC-8EED-4A5582CCE7C5}">
      <dgm:prSet/>
      <dgm:spPr/>
      <dgm:t>
        <a:bodyPr/>
        <a:lstStyle/>
        <a:p>
          <a:endParaRPr lang="ru-RU"/>
        </a:p>
      </dgm:t>
    </dgm:pt>
    <dgm:pt modelId="{FE586923-FB87-41C6-9222-64073D7F050D}" type="sibTrans" cxnId="{E380D3F2-8FEB-42FC-8EED-4A5582CCE7C5}">
      <dgm:prSet/>
      <dgm:spPr/>
      <dgm:t>
        <a:bodyPr/>
        <a:lstStyle/>
        <a:p>
          <a:endParaRPr lang="ru-RU"/>
        </a:p>
      </dgm:t>
    </dgm:pt>
    <dgm:pt modelId="{B64D953F-F893-4B86-83B1-CAD5BFC5E0A7}">
      <dgm:prSet/>
      <dgm:spPr/>
      <dgm:t>
        <a:bodyPr/>
        <a:lstStyle/>
        <a:p>
          <a:r>
            <a:rPr lang="ru-RU" dirty="0" smtClean="0"/>
            <a:t>краеведение</a:t>
          </a:r>
          <a:endParaRPr lang="ru-RU" dirty="0"/>
        </a:p>
      </dgm:t>
    </dgm:pt>
    <dgm:pt modelId="{FD55059E-36C5-43AB-928A-829D770581AB}" type="parTrans" cxnId="{A2AE3648-94E5-4A98-BAF7-C94FA2D51F6F}">
      <dgm:prSet/>
      <dgm:spPr/>
      <dgm:t>
        <a:bodyPr/>
        <a:lstStyle/>
        <a:p>
          <a:endParaRPr lang="ru-RU"/>
        </a:p>
      </dgm:t>
    </dgm:pt>
    <dgm:pt modelId="{5605DC66-7DA1-4792-A651-328A6CD7A70D}" type="sibTrans" cxnId="{A2AE3648-94E5-4A98-BAF7-C94FA2D51F6F}">
      <dgm:prSet/>
      <dgm:spPr/>
      <dgm:t>
        <a:bodyPr/>
        <a:lstStyle/>
        <a:p>
          <a:endParaRPr lang="ru-RU"/>
        </a:p>
      </dgm:t>
    </dgm:pt>
    <dgm:pt modelId="{87B0A85E-0739-48E3-BE8F-E1F002BB780F}" type="pres">
      <dgm:prSet presAssocID="{D4B76FBB-632D-40C1-9AB2-A60558D230A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068851-FEF1-4BA8-8867-72131AD7DE2D}" type="pres">
      <dgm:prSet presAssocID="{15D7A58C-5558-44C5-B52F-EDBC0106DF65}" presName="centerShape" presStyleLbl="node0" presStyleIdx="0" presStyleCnt="1" custScaleX="161507"/>
      <dgm:spPr/>
      <dgm:t>
        <a:bodyPr/>
        <a:lstStyle/>
        <a:p>
          <a:endParaRPr lang="ru-RU"/>
        </a:p>
      </dgm:t>
    </dgm:pt>
    <dgm:pt modelId="{1B329813-A1BE-4A72-9AE7-82038D4DE838}" type="pres">
      <dgm:prSet presAssocID="{316ECFA4-B2F2-489B-B1E8-C99CE203C370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8008B4E8-8674-40A6-A129-EAD9B9258D5A}" type="pres">
      <dgm:prSet presAssocID="{6CEC30BC-F7E9-49E4-AADC-8BB72E1BC24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A83AD-F879-4378-8D1E-663AB58F2B1C}" type="pres">
      <dgm:prSet presAssocID="{A83B00F2-FA24-4762-A417-D9A4153C8AB2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9F917B5A-E171-4C64-BDF4-8613F6D20ABF}" type="pres">
      <dgm:prSet presAssocID="{D087FD6C-0EB8-4FA2-AACB-44D58592C4D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B7470-A849-4974-BA5F-93EAA8B2B6E6}" type="pres">
      <dgm:prSet presAssocID="{4101128B-F368-4E8F-A165-7D316A2A6197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05F4F6C0-8716-4666-957A-94050E9984CC}" type="pres">
      <dgm:prSet presAssocID="{0C5B0DF0-A54D-4195-8CD5-C12DDD13CD3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00867-54F6-457A-AF27-99CAE3EFD5A8}" type="pres">
      <dgm:prSet presAssocID="{D0ED427E-A266-46E0-8219-2A431455E0F7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5C95F22E-5CE3-49CA-9B70-CE6BC7411B98}" type="pres">
      <dgm:prSet presAssocID="{ABEA7C55-69E9-473D-8AEB-F41FB7DEF02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2D39E-46EE-4DBB-8317-913F0AAE862B}" type="pres">
      <dgm:prSet presAssocID="{135DC1EE-A42A-4FC2-A6C2-9A48D97190AB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9AF7A6E5-FB02-453A-9A93-54A6167BE827}" type="pres">
      <dgm:prSet presAssocID="{18D89DB5-B79F-43FE-9465-5E3265CC478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02F1E-F59A-4EE9-8783-A6D960FFD7C9}" type="pres">
      <dgm:prSet presAssocID="{FD55059E-36C5-43AB-928A-829D770581AB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CAEC2657-A258-49E1-BFA0-40E9247B70DA}" type="pres">
      <dgm:prSet presAssocID="{B64D953F-F893-4B86-83B1-CAD5BFC5E0A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3F24BB-6C0E-4672-9E28-1FB5B2DDDC20}" type="presOf" srcId="{0C5B0DF0-A54D-4195-8CD5-C12DDD13CD37}" destId="{05F4F6C0-8716-4666-957A-94050E9984CC}" srcOrd="0" destOrd="0" presId="urn:microsoft.com/office/officeart/2005/8/layout/radial4"/>
    <dgm:cxn modelId="{BB82DD2D-09FA-4F0D-AAFF-5ADE93E0EFCD}" srcId="{15D7A58C-5558-44C5-B52F-EDBC0106DF65}" destId="{ABEA7C55-69E9-473D-8AEB-F41FB7DEF027}" srcOrd="3" destOrd="0" parTransId="{D0ED427E-A266-46E0-8219-2A431455E0F7}" sibTransId="{2D4B252E-BF3D-456A-8607-5CBD52F0297A}"/>
    <dgm:cxn modelId="{2FB35562-7433-402A-8C68-D7F30C29EF75}" type="presOf" srcId="{6CEC30BC-F7E9-49E4-AADC-8BB72E1BC24A}" destId="{8008B4E8-8674-40A6-A129-EAD9B9258D5A}" srcOrd="0" destOrd="0" presId="urn:microsoft.com/office/officeart/2005/8/layout/radial4"/>
    <dgm:cxn modelId="{4AF8DAFB-9074-4982-B746-C7A01A46B8FD}" type="presOf" srcId="{4101128B-F368-4E8F-A165-7D316A2A6197}" destId="{DF9B7470-A849-4974-BA5F-93EAA8B2B6E6}" srcOrd="0" destOrd="0" presId="urn:microsoft.com/office/officeart/2005/8/layout/radial4"/>
    <dgm:cxn modelId="{E380D3F2-8FEB-42FC-8EED-4A5582CCE7C5}" srcId="{15D7A58C-5558-44C5-B52F-EDBC0106DF65}" destId="{18D89DB5-B79F-43FE-9465-5E3265CC478D}" srcOrd="4" destOrd="0" parTransId="{135DC1EE-A42A-4FC2-A6C2-9A48D97190AB}" sibTransId="{FE586923-FB87-41C6-9222-64073D7F050D}"/>
    <dgm:cxn modelId="{0C6B535C-2011-4202-9E86-82163407304D}" type="presOf" srcId="{15D7A58C-5558-44C5-B52F-EDBC0106DF65}" destId="{AA068851-FEF1-4BA8-8867-72131AD7DE2D}" srcOrd="0" destOrd="0" presId="urn:microsoft.com/office/officeart/2005/8/layout/radial4"/>
    <dgm:cxn modelId="{6A0C9397-E27F-40E7-A26F-90B2BF46E072}" srcId="{15D7A58C-5558-44C5-B52F-EDBC0106DF65}" destId="{6CEC30BC-F7E9-49E4-AADC-8BB72E1BC24A}" srcOrd="0" destOrd="0" parTransId="{316ECFA4-B2F2-489B-B1E8-C99CE203C370}" sibTransId="{09A3FD12-07F3-4FB8-B317-E7B7DC25DF92}"/>
    <dgm:cxn modelId="{992AC7BC-02F7-4AEE-8CD9-137C4659C971}" type="presOf" srcId="{18D89DB5-B79F-43FE-9465-5E3265CC478D}" destId="{9AF7A6E5-FB02-453A-9A93-54A6167BE827}" srcOrd="0" destOrd="0" presId="urn:microsoft.com/office/officeart/2005/8/layout/radial4"/>
    <dgm:cxn modelId="{2DBD9A30-0D5C-42B0-9A2D-7816244898DB}" srcId="{D4B76FBB-632D-40C1-9AB2-A60558D230AC}" destId="{15D7A58C-5558-44C5-B52F-EDBC0106DF65}" srcOrd="0" destOrd="0" parTransId="{1B5F0C09-8AF1-46A5-A6D8-6D6B361E35C4}" sibTransId="{85512A06-1049-462C-BAC8-C60151BA4A5C}"/>
    <dgm:cxn modelId="{12C01058-9298-4388-AF5E-72BD80588CE7}" srcId="{15D7A58C-5558-44C5-B52F-EDBC0106DF65}" destId="{0C5B0DF0-A54D-4195-8CD5-C12DDD13CD37}" srcOrd="2" destOrd="0" parTransId="{4101128B-F368-4E8F-A165-7D316A2A6197}" sibTransId="{5D3A4A92-33E1-4392-AAFC-C6939DBFBA1C}"/>
    <dgm:cxn modelId="{16D99EA6-0A4A-4283-A398-4DB11C738568}" type="presOf" srcId="{D0ED427E-A266-46E0-8219-2A431455E0F7}" destId="{AC700867-54F6-457A-AF27-99CAE3EFD5A8}" srcOrd="0" destOrd="0" presId="urn:microsoft.com/office/officeart/2005/8/layout/radial4"/>
    <dgm:cxn modelId="{A2AE3648-94E5-4A98-BAF7-C94FA2D51F6F}" srcId="{15D7A58C-5558-44C5-B52F-EDBC0106DF65}" destId="{B64D953F-F893-4B86-83B1-CAD5BFC5E0A7}" srcOrd="5" destOrd="0" parTransId="{FD55059E-36C5-43AB-928A-829D770581AB}" sibTransId="{5605DC66-7DA1-4792-A651-328A6CD7A70D}"/>
    <dgm:cxn modelId="{B273F925-01EA-4D30-8366-6F38AA41D56A}" type="presOf" srcId="{D087FD6C-0EB8-4FA2-AACB-44D58592C4D6}" destId="{9F917B5A-E171-4C64-BDF4-8613F6D20ABF}" srcOrd="0" destOrd="0" presId="urn:microsoft.com/office/officeart/2005/8/layout/radial4"/>
    <dgm:cxn modelId="{8F061104-780C-4DD1-AA81-457DCBE86A2B}" type="presOf" srcId="{ABEA7C55-69E9-473D-8AEB-F41FB7DEF027}" destId="{5C95F22E-5CE3-49CA-9B70-CE6BC7411B98}" srcOrd="0" destOrd="0" presId="urn:microsoft.com/office/officeart/2005/8/layout/radial4"/>
    <dgm:cxn modelId="{C92BA1FA-49F9-4E36-9770-D3B92A6DFD37}" type="presOf" srcId="{FD55059E-36C5-43AB-928A-829D770581AB}" destId="{B1502F1E-F59A-4EE9-8783-A6D960FFD7C9}" srcOrd="0" destOrd="0" presId="urn:microsoft.com/office/officeart/2005/8/layout/radial4"/>
    <dgm:cxn modelId="{A31A7E7B-6E05-4030-B3F8-D1C58B785B47}" type="presOf" srcId="{D4B76FBB-632D-40C1-9AB2-A60558D230AC}" destId="{87B0A85E-0739-48E3-BE8F-E1F002BB780F}" srcOrd="0" destOrd="0" presId="urn:microsoft.com/office/officeart/2005/8/layout/radial4"/>
    <dgm:cxn modelId="{91921E75-90D5-4A0E-8C17-B224AADE67EA}" type="presOf" srcId="{316ECFA4-B2F2-489B-B1E8-C99CE203C370}" destId="{1B329813-A1BE-4A72-9AE7-82038D4DE838}" srcOrd="0" destOrd="0" presId="urn:microsoft.com/office/officeart/2005/8/layout/radial4"/>
    <dgm:cxn modelId="{D313F18C-856F-4869-BEBD-BFF106012BC0}" type="presOf" srcId="{135DC1EE-A42A-4FC2-A6C2-9A48D97190AB}" destId="{6372D39E-46EE-4DBB-8317-913F0AAE862B}" srcOrd="0" destOrd="0" presId="urn:microsoft.com/office/officeart/2005/8/layout/radial4"/>
    <dgm:cxn modelId="{43331986-8C1E-4D3E-A560-CA0DC0428E2E}" srcId="{15D7A58C-5558-44C5-B52F-EDBC0106DF65}" destId="{D087FD6C-0EB8-4FA2-AACB-44D58592C4D6}" srcOrd="1" destOrd="0" parTransId="{A83B00F2-FA24-4762-A417-D9A4153C8AB2}" sibTransId="{CA494F2A-56C9-4525-9E84-BA426CC584AB}"/>
    <dgm:cxn modelId="{7A4A5035-67C1-4759-BCF4-02D217CA72B0}" type="presOf" srcId="{A83B00F2-FA24-4762-A417-D9A4153C8AB2}" destId="{95CA83AD-F879-4378-8D1E-663AB58F2B1C}" srcOrd="0" destOrd="0" presId="urn:microsoft.com/office/officeart/2005/8/layout/radial4"/>
    <dgm:cxn modelId="{75582142-96BB-4588-90CE-FF430439F8AB}" type="presOf" srcId="{B64D953F-F893-4B86-83B1-CAD5BFC5E0A7}" destId="{CAEC2657-A258-49E1-BFA0-40E9247B70DA}" srcOrd="0" destOrd="0" presId="urn:microsoft.com/office/officeart/2005/8/layout/radial4"/>
    <dgm:cxn modelId="{9334EF4C-11B0-4A60-9E3F-3C9272E078EA}" type="presParOf" srcId="{87B0A85E-0739-48E3-BE8F-E1F002BB780F}" destId="{AA068851-FEF1-4BA8-8867-72131AD7DE2D}" srcOrd="0" destOrd="0" presId="urn:microsoft.com/office/officeart/2005/8/layout/radial4"/>
    <dgm:cxn modelId="{D3F4107C-35A2-4946-802A-CC97BC57E371}" type="presParOf" srcId="{87B0A85E-0739-48E3-BE8F-E1F002BB780F}" destId="{1B329813-A1BE-4A72-9AE7-82038D4DE838}" srcOrd="1" destOrd="0" presId="urn:microsoft.com/office/officeart/2005/8/layout/radial4"/>
    <dgm:cxn modelId="{AD2D0780-F5EC-4F64-B075-A56A924D64B9}" type="presParOf" srcId="{87B0A85E-0739-48E3-BE8F-E1F002BB780F}" destId="{8008B4E8-8674-40A6-A129-EAD9B9258D5A}" srcOrd="2" destOrd="0" presId="urn:microsoft.com/office/officeart/2005/8/layout/radial4"/>
    <dgm:cxn modelId="{E2278313-6EFB-47F5-A146-B0D3B8B00F4A}" type="presParOf" srcId="{87B0A85E-0739-48E3-BE8F-E1F002BB780F}" destId="{95CA83AD-F879-4378-8D1E-663AB58F2B1C}" srcOrd="3" destOrd="0" presId="urn:microsoft.com/office/officeart/2005/8/layout/radial4"/>
    <dgm:cxn modelId="{67061E84-E1AA-4129-9E94-E75F92A309A8}" type="presParOf" srcId="{87B0A85E-0739-48E3-BE8F-E1F002BB780F}" destId="{9F917B5A-E171-4C64-BDF4-8613F6D20ABF}" srcOrd="4" destOrd="0" presId="urn:microsoft.com/office/officeart/2005/8/layout/radial4"/>
    <dgm:cxn modelId="{50B31624-8770-49FB-A468-70C33B18627D}" type="presParOf" srcId="{87B0A85E-0739-48E3-BE8F-E1F002BB780F}" destId="{DF9B7470-A849-4974-BA5F-93EAA8B2B6E6}" srcOrd="5" destOrd="0" presId="urn:microsoft.com/office/officeart/2005/8/layout/radial4"/>
    <dgm:cxn modelId="{DFB32D25-2A4B-432D-BCDD-1F88D65F543C}" type="presParOf" srcId="{87B0A85E-0739-48E3-BE8F-E1F002BB780F}" destId="{05F4F6C0-8716-4666-957A-94050E9984CC}" srcOrd="6" destOrd="0" presId="urn:microsoft.com/office/officeart/2005/8/layout/radial4"/>
    <dgm:cxn modelId="{56B054BF-CC29-4B6A-9F2B-210528D404AA}" type="presParOf" srcId="{87B0A85E-0739-48E3-BE8F-E1F002BB780F}" destId="{AC700867-54F6-457A-AF27-99CAE3EFD5A8}" srcOrd="7" destOrd="0" presId="urn:microsoft.com/office/officeart/2005/8/layout/radial4"/>
    <dgm:cxn modelId="{27C05C1F-C9B5-4EC2-81BA-02E19F2E09E7}" type="presParOf" srcId="{87B0A85E-0739-48E3-BE8F-E1F002BB780F}" destId="{5C95F22E-5CE3-49CA-9B70-CE6BC7411B98}" srcOrd="8" destOrd="0" presId="urn:microsoft.com/office/officeart/2005/8/layout/radial4"/>
    <dgm:cxn modelId="{B22C9B0A-2E61-4CEA-B794-4CBD7465EF23}" type="presParOf" srcId="{87B0A85E-0739-48E3-BE8F-E1F002BB780F}" destId="{6372D39E-46EE-4DBB-8317-913F0AAE862B}" srcOrd="9" destOrd="0" presId="urn:microsoft.com/office/officeart/2005/8/layout/radial4"/>
    <dgm:cxn modelId="{96C31A06-B864-4655-BB5A-F09B15DEC37C}" type="presParOf" srcId="{87B0A85E-0739-48E3-BE8F-E1F002BB780F}" destId="{9AF7A6E5-FB02-453A-9A93-54A6167BE827}" srcOrd="10" destOrd="0" presId="urn:microsoft.com/office/officeart/2005/8/layout/radial4"/>
    <dgm:cxn modelId="{F5E76567-EA97-4D9D-91E8-8124CE2D7F22}" type="presParOf" srcId="{87B0A85E-0739-48E3-BE8F-E1F002BB780F}" destId="{B1502F1E-F59A-4EE9-8783-A6D960FFD7C9}" srcOrd="11" destOrd="0" presId="urn:microsoft.com/office/officeart/2005/8/layout/radial4"/>
    <dgm:cxn modelId="{D9409271-B4EA-4FDB-96E3-E5067BCFC524}" type="presParOf" srcId="{87B0A85E-0739-48E3-BE8F-E1F002BB780F}" destId="{CAEC2657-A258-49E1-BFA0-40E9247B70DA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FD6EE2-2E6A-412C-825D-52A5D443B635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B5C073-494D-408D-882C-C16A2994FEEA}">
      <dgm:prSet phldrT="[Текст]"/>
      <dgm:spPr/>
      <dgm:t>
        <a:bodyPr/>
        <a:lstStyle/>
        <a:p>
          <a:pPr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проектные работы</a:t>
          </a:r>
          <a:endParaRPr lang="ru-RU" dirty="0"/>
        </a:p>
      </dgm:t>
    </dgm:pt>
    <dgm:pt modelId="{7BBC9F4C-FBC7-480D-A2DC-BC984BDE9501}" type="parTrans" cxnId="{90C5B3D4-D48B-4583-842D-DE4B06199332}">
      <dgm:prSet/>
      <dgm:spPr/>
      <dgm:t>
        <a:bodyPr/>
        <a:lstStyle/>
        <a:p>
          <a:endParaRPr lang="ru-RU"/>
        </a:p>
      </dgm:t>
    </dgm:pt>
    <dgm:pt modelId="{82505400-BC19-4EF2-A83E-2EC80E54775E}" type="sibTrans" cxnId="{90C5B3D4-D48B-4583-842D-DE4B06199332}">
      <dgm:prSet/>
      <dgm:spPr/>
      <dgm:t>
        <a:bodyPr/>
        <a:lstStyle/>
        <a:p>
          <a:endParaRPr lang="ru-RU"/>
        </a:p>
      </dgm:t>
    </dgm:pt>
    <dgm:pt modelId="{1CF2B8FB-CBDF-4588-B195-53A18C45AD1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цели, задачи и результаты которых выходят за рамки школьной программы,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решаются во внеурочное время  </a:t>
          </a:r>
        </a:p>
        <a:p>
          <a:pPr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dirty="0" smtClean="0"/>
        </a:p>
        <a:p>
          <a:endParaRPr lang="ru-RU" sz="1500" dirty="0"/>
        </a:p>
      </dgm:t>
    </dgm:pt>
    <dgm:pt modelId="{68B96F98-E6D3-46F5-B196-DCF1FB0B3586}" type="parTrans" cxnId="{C9C833E3-689B-44FF-B303-1933D4D1C300}">
      <dgm:prSet/>
      <dgm:spPr/>
      <dgm:t>
        <a:bodyPr/>
        <a:lstStyle/>
        <a:p>
          <a:endParaRPr lang="ru-RU"/>
        </a:p>
      </dgm:t>
    </dgm:pt>
    <dgm:pt modelId="{D0816A6C-C6DD-4A91-9EC7-1B314523D5C4}" type="sibTrans" cxnId="{C9C833E3-689B-44FF-B303-1933D4D1C300}">
      <dgm:prSet/>
      <dgm:spPr/>
      <dgm:t>
        <a:bodyPr/>
        <a:lstStyle/>
        <a:p>
          <a:endParaRPr lang="ru-RU"/>
        </a:p>
      </dgm:t>
    </dgm:pt>
    <dgm:pt modelId="{4DF911F6-EEA1-4561-BE9E-68CDACF26F14}">
      <dgm:prSet phldrT="[Текст]"/>
      <dgm:spPr/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проектные работы</a:t>
          </a:r>
          <a:endParaRPr lang="ru-RU" dirty="0"/>
        </a:p>
      </dgm:t>
    </dgm:pt>
    <dgm:pt modelId="{3A2F52E3-3BC8-486D-80A3-258DF3476865}" type="parTrans" cxnId="{7692678C-96D8-4550-A92F-DC3B98F67268}">
      <dgm:prSet/>
      <dgm:spPr/>
      <dgm:t>
        <a:bodyPr/>
        <a:lstStyle/>
        <a:p>
          <a:endParaRPr lang="ru-RU"/>
        </a:p>
      </dgm:t>
    </dgm:pt>
    <dgm:pt modelId="{725A13D7-87D4-4586-A0E2-922E559DB553}" type="sibTrans" cxnId="{7692678C-96D8-4550-A92F-DC3B98F67268}">
      <dgm:prSet/>
      <dgm:spPr/>
      <dgm:t>
        <a:bodyPr/>
        <a:lstStyle/>
        <a:p>
          <a:endParaRPr lang="ru-RU"/>
        </a:p>
      </dgm:t>
    </dgm:pt>
    <dgm:pt modelId="{9CD0F819-AD63-4C32-A012-D87655BF6D15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цели, задачи и результаты которых соответствуют задачам конкретного урока, решаются во время работы на уроке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(метод проектов)</a:t>
          </a:r>
        </a:p>
        <a:p>
          <a:endParaRPr lang="ru-RU" dirty="0"/>
        </a:p>
      </dgm:t>
    </dgm:pt>
    <dgm:pt modelId="{6636A1B8-C4B5-4503-8142-A6B118ADFA32}" type="parTrans" cxnId="{0E67854B-436F-4759-972D-DB0FA8AC0D41}">
      <dgm:prSet/>
      <dgm:spPr/>
      <dgm:t>
        <a:bodyPr/>
        <a:lstStyle/>
        <a:p>
          <a:endParaRPr lang="ru-RU"/>
        </a:p>
      </dgm:t>
    </dgm:pt>
    <dgm:pt modelId="{A6FC1402-0D40-4B1A-B85B-22106D5DD3E6}" type="sibTrans" cxnId="{0E67854B-436F-4759-972D-DB0FA8AC0D41}">
      <dgm:prSet/>
      <dgm:spPr/>
      <dgm:t>
        <a:bodyPr/>
        <a:lstStyle/>
        <a:p>
          <a:endParaRPr lang="ru-RU"/>
        </a:p>
      </dgm:t>
    </dgm:pt>
    <dgm:pt modelId="{59B1FD23-B38C-4D9F-8E10-5B4A4A1E7A96}" type="pres">
      <dgm:prSet presAssocID="{5FFD6EE2-2E6A-412C-825D-52A5D443B63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4805442-6CCC-43D3-A134-CDE994DFF53E}" type="pres">
      <dgm:prSet presAssocID="{F1B5C073-494D-408D-882C-C16A2994FEEA}" presName="root" presStyleCnt="0"/>
      <dgm:spPr/>
    </dgm:pt>
    <dgm:pt modelId="{315649D9-DDB8-45BB-B423-4BBE6B801FC0}" type="pres">
      <dgm:prSet presAssocID="{F1B5C073-494D-408D-882C-C16A2994FEEA}" presName="rootComposite" presStyleCnt="0"/>
      <dgm:spPr/>
    </dgm:pt>
    <dgm:pt modelId="{A9D59097-C6A2-4800-801A-AC0E606175C5}" type="pres">
      <dgm:prSet presAssocID="{F1B5C073-494D-408D-882C-C16A2994FEEA}" presName="rootText" presStyleLbl="node1" presStyleIdx="0" presStyleCnt="2"/>
      <dgm:spPr/>
      <dgm:t>
        <a:bodyPr/>
        <a:lstStyle/>
        <a:p>
          <a:endParaRPr lang="ru-RU"/>
        </a:p>
      </dgm:t>
    </dgm:pt>
    <dgm:pt modelId="{50F12E80-DB41-4962-8839-478A3EB600E0}" type="pres">
      <dgm:prSet presAssocID="{F1B5C073-494D-408D-882C-C16A2994FEEA}" presName="rootConnector" presStyleLbl="node1" presStyleIdx="0" presStyleCnt="2"/>
      <dgm:spPr/>
      <dgm:t>
        <a:bodyPr/>
        <a:lstStyle/>
        <a:p>
          <a:endParaRPr lang="ru-RU"/>
        </a:p>
      </dgm:t>
    </dgm:pt>
    <dgm:pt modelId="{9B80D5A0-4BC6-4326-9508-9BFDB3E03913}" type="pres">
      <dgm:prSet presAssocID="{F1B5C073-494D-408D-882C-C16A2994FEEA}" presName="childShape" presStyleCnt="0"/>
      <dgm:spPr/>
    </dgm:pt>
    <dgm:pt modelId="{888226F2-B767-4183-A73C-9128CC7E40B6}" type="pres">
      <dgm:prSet presAssocID="{68B96F98-E6D3-46F5-B196-DCF1FB0B3586}" presName="Name13" presStyleLbl="parChTrans1D2" presStyleIdx="0" presStyleCnt="2"/>
      <dgm:spPr/>
      <dgm:t>
        <a:bodyPr/>
        <a:lstStyle/>
        <a:p>
          <a:endParaRPr lang="ru-RU"/>
        </a:p>
      </dgm:t>
    </dgm:pt>
    <dgm:pt modelId="{C8279A30-8EB0-4142-ACA7-72D507D83C49}" type="pres">
      <dgm:prSet presAssocID="{1CF2B8FB-CBDF-4588-B195-53A18C45AD1D}" presName="childText" presStyleLbl="bgAcc1" presStyleIdx="0" presStyleCnt="2" custScaleX="127793" custScaleY="143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59EA8-A0A7-4B74-9D52-E0A3C27B84CE}" type="pres">
      <dgm:prSet presAssocID="{4DF911F6-EEA1-4561-BE9E-68CDACF26F14}" presName="root" presStyleCnt="0"/>
      <dgm:spPr/>
    </dgm:pt>
    <dgm:pt modelId="{45CAEBCF-4474-4CF1-BF42-23CDD9AB4574}" type="pres">
      <dgm:prSet presAssocID="{4DF911F6-EEA1-4561-BE9E-68CDACF26F14}" presName="rootComposite" presStyleCnt="0"/>
      <dgm:spPr/>
    </dgm:pt>
    <dgm:pt modelId="{E8ADAA80-A867-46F6-93CC-EB7A4E1C2404}" type="pres">
      <dgm:prSet presAssocID="{4DF911F6-EEA1-4561-BE9E-68CDACF26F14}" presName="rootText" presStyleLbl="node1" presStyleIdx="1" presStyleCnt="2"/>
      <dgm:spPr/>
      <dgm:t>
        <a:bodyPr/>
        <a:lstStyle/>
        <a:p>
          <a:endParaRPr lang="ru-RU"/>
        </a:p>
      </dgm:t>
    </dgm:pt>
    <dgm:pt modelId="{F870F588-85FE-4DD9-8F4F-1B70267FAA12}" type="pres">
      <dgm:prSet presAssocID="{4DF911F6-EEA1-4561-BE9E-68CDACF26F14}" presName="rootConnector" presStyleLbl="node1" presStyleIdx="1" presStyleCnt="2"/>
      <dgm:spPr/>
      <dgm:t>
        <a:bodyPr/>
        <a:lstStyle/>
        <a:p>
          <a:endParaRPr lang="ru-RU"/>
        </a:p>
      </dgm:t>
    </dgm:pt>
    <dgm:pt modelId="{71E7EE63-5150-4FB2-8D9C-7289A20D4BCD}" type="pres">
      <dgm:prSet presAssocID="{4DF911F6-EEA1-4561-BE9E-68CDACF26F14}" presName="childShape" presStyleCnt="0"/>
      <dgm:spPr/>
    </dgm:pt>
    <dgm:pt modelId="{96F49C1A-F1B2-49B5-9EAE-CED1FF9DB6C3}" type="pres">
      <dgm:prSet presAssocID="{6636A1B8-C4B5-4503-8142-A6B118ADFA32}" presName="Name13" presStyleLbl="parChTrans1D2" presStyleIdx="1" presStyleCnt="2"/>
      <dgm:spPr/>
      <dgm:t>
        <a:bodyPr/>
        <a:lstStyle/>
        <a:p>
          <a:endParaRPr lang="ru-RU"/>
        </a:p>
      </dgm:t>
    </dgm:pt>
    <dgm:pt modelId="{689F32E6-7A53-4154-B881-30F3BCBEE8C9}" type="pres">
      <dgm:prSet presAssocID="{9CD0F819-AD63-4C32-A012-D87655BF6D15}" presName="childText" presStyleLbl="bgAcc1" presStyleIdx="1" presStyleCnt="2" custScaleX="125309" custScaleY="151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844BBB-8300-48AA-AC86-6C6A10DBFC1B}" type="presOf" srcId="{68B96F98-E6D3-46F5-B196-DCF1FB0B3586}" destId="{888226F2-B767-4183-A73C-9128CC7E40B6}" srcOrd="0" destOrd="0" presId="urn:microsoft.com/office/officeart/2005/8/layout/hierarchy3"/>
    <dgm:cxn modelId="{CF85E2ED-AA5B-4F49-8AAF-25F7DDE6021C}" type="presOf" srcId="{4DF911F6-EEA1-4561-BE9E-68CDACF26F14}" destId="{F870F588-85FE-4DD9-8F4F-1B70267FAA12}" srcOrd="1" destOrd="0" presId="urn:microsoft.com/office/officeart/2005/8/layout/hierarchy3"/>
    <dgm:cxn modelId="{8F2FA9DE-D7A3-4640-BF93-E5AA123F58FC}" type="presOf" srcId="{5FFD6EE2-2E6A-412C-825D-52A5D443B635}" destId="{59B1FD23-B38C-4D9F-8E10-5B4A4A1E7A96}" srcOrd="0" destOrd="0" presId="urn:microsoft.com/office/officeart/2005/8/layout/hierarchy3"/>
    <dgm:cxn modelId="{7C38F2D5-E1A6-49B5-B8A7-A00A90BB5F09}" type="presOf" srcId="{F1B5C073-494D-408D-882C-C16A2994FEEA}" destId="{50F12E80-DB41-4962-8839-478A3EB600E0}" srcOrd="1" destOrd="0" presId="urn:microsoft.com/office/officeart/2005/8/layout/hierarchy3"/>
    <dgm:cxn modelId="{C9C833E3-689B-44FF-B303-1933D4D1C300}" srcId="{F1B5C073-494D-408D-882C-C16A2994FEEA}" destId="{1CF2B8FB-CBDF-4588-B195-53A18C45AD1D}" srcOrd="0" destOrd="0" parTransId="{68B96F98-E6D3-46F5-B196-DCF1FB0B3586}" sibTransId="{D0816A6C-C6DD-4A91-9EC7-1B314523D5C4}"/>
    <dgm:cxn modelId="{9CBCAB06-7D6C-49B9-8E6A-E05DEE1D0A61}" type="presOf" srcId="{1CF2B8FB-CBDF-4588-B195-53A18C45AD1D}" destId="{C8279A30-8EB0-4142-ACA7-72D507D83C49}" srcOrd="0" destOrd="0" presId="urn:microsoft.com/office/officeart/2005/8/layout/hierarchy3"/>
    <dgm:cxn modelId="{11FFFAC9-7B2B-4D35-B016-2BC4E3520B92}" type="presOf" srcId="{6636A1B8-C4B5-4503-8142-A6B118ADFA32}" destId="{96F49C1A-F1B2-49B5-9EAE-CED1FF9DB6C3}" srcOrd="0" destOrd="0" presId="urn:microsoft.com/office/officeart/2005/8/layout/hierarchy3"/>
    <dgm:cxn modelId="{90C5B3D4-D48B-4583-842D-DE4B06199332}" srcId="{5FFD6EE2-2E6A-412C-825D-52A5D443B635}" destId="{F1B5C073-494D-408D-882C-C16A2994FEEA}" srcOrd="0" destOrd="0" parTransId="{7BBC9F4C-FBC7-480D-A2DC-BC984BDE9501}" sibTransId="{82505400-BC19-4EF2-A83E-2EC80E54775E}"/>
    <dgm:cxn modelId="{7692678C-96D8-4550-A92F-DC3B98F67268}" srcId="{5FFD6EE2-2E6A-412C-825D-52A5D443B635}" destId="{4DF911F6-EEA1-4561-BE9E-68CDACF26F14}" srcOrd="1" destOrd="0" parTransId="{3A2F52E3-3BC8-486D-80A3-258DF3476865}" sibTransId="{725A13D7-87D4-4586-A0E2-922E559DB553}"/>
    <dgm:cxn modelId="{27A23163-0C06-4775-923A-018F073DA406}" type="presOf" srcId="{9CD0F819-AD63-4C32-A012-D87655BF6D15}" destId="{689F32E6-7A53-4154-B881-30F3BCBEE8C9}" srcOrd="0" destOrd="0" presId="urn:microsoft.com/office/officeart/2005/8/layout/hierarchy3"/>
    <dgm:cxn modelId="{02423AF3-9DED-476D-99BE-994F0DB2691E}" type="presOf" srcId="{F1B5C073-494D-408D-882C-C16A2994FEEA}" destId="{A9D59097-C6A2-4800-801A-AC0E606175C5}" srcOrd="0" destOrd="0" presId="urn:microsoft.com/office/officeart/2005/8/layout/hierarchy3"/>
    <dgm:cxn modelId="{0E67854B-436F-4759-972D-DB0FA8AC0D41}" srcId="{4DF911F6-EEA1-4561-BE9E-68CDACF26F14}" destId="{9CD0F819-AD63-4C32-A012-D87655BF6D15}" srcOrd="0" destOrd="0" parTransId="{6636A1B8-C4B5-4503-8142-A6B118ADFA32}" sibTransId="{A6FC1402-0D40-4B1A-B85B-22106D5DD3E6}"/>
    <dgm:cxn modelId="{CF66FE65-631B-4720-80E9-D2446D790491}" type="presOf" srcId="{4DF911F6-EEA1-4561-BE9E-68CDACF26F14}" destId="{E8ADAA80-A867-46F6-93CC-EB7A4E1C2404}" srcOrd="0" destOrd="0" presId="urn:microsoft.com/office/officeart/2005/8/layout/hierarchy3"/>
    <dgm:cxn modelId="{33C9600B-E8D5-46DF-A274-55D2F5FBFC7B}" type="presParOf" srcId="{59B1FD23-B38C-4D9F-8E10-5B4A4A1E7A96}" destId="{74805442-6CCC-43D3-A134-CDE994DFF53E}" srcOrd="0" destOrd="0" presId="urn:microsoft.com/office/officeart/2005/8/layout/hierarchy3"/>
    <dgm:cxn modelId="{9AD3375E-FC06-45BC-A088-60AB7C3EEEE1}" type="presParOf" srcId="{74805442-6CCC-43D3-A134-CDE994DFF53E}" destId="{315649D9-DDB8-45BB-B423-4BBE6B801FC0}" srcOrd="0" destOrd="0" presId="urn:microsoft.com/office/officeart/2005/8/layout/hierarchy3"/>
    <dgm:cxn modelId="{FEE415BF-036D-4675-BB64-63EC14E07E5A}" type="presParOf" srcId="{315649D9-DDB8-45BB-B423-4BBE6B801FC0}" destId="{A9D59097-C6A2-4800-801A-AC0E606175C5}" srcOrd="0" destOrd="0" presId="urn:microsoft.com/office/officeart/2005/8/layout/hierarchy3"/>
    <dgm:cxn modelId="{3F497D88-0374-4AE2-86DA-539785D75882}" type="presParOf" srcId="{315649D9-DDB8-45BB-B423-4BBE6B801FC0}" destId="{50F12E80-DB41-4962-8839-478A3EB600E0}" srcOrd="1" destOrd="0" presId="urn:microsoft.com/office/officeart/2005/8/layout/hierarchy3"/>
    <dgm:cxn modelId="{B2E27A1C-2E59-4EB7-AA76-05738C906B23}" type="presParOf" srcId="{74805442-6CCC-43D3-A134-CDE994DFF53E}" destId="{9B80D5A0-4BC6-4326-9508-9BFDB3E03913}" srcOrd="1" destOrd="0" presId="urn:microsoft.com/office/officeart/2005/8/layout/hierarchy3"/>
    <dgm:cxn modelId="{DF77B46B-FD3A-41F7-8CCF-C170AD2CCBD0}" type="presParOf" srcId="{9B80D5A0-4BC6-4326-9508-9BFDB3E03913}" destId="{888226F2-B767-4183-A73C-9128CC7E40B6}" srcOrd="0" destOrd="0" presId="urn:microsoft.com/office/officeart/2005/8/layout/hierarchy3"/>
    <dgm:cxn modelId="{CD77B04D-E053-4146-B587-0DFBAED0F742}" type="presParOf" srcId="{9B80D5A0-4BC6-4326-9508-9BFDB3E03913}" destId="{C8279A30-8EB0-4142-ACA7-72D507D83C49}" srcOrd="1" destOrd="0" presId="urn:microsoft.com/office/officeart/2005/8/layout/hierarchy3"/>
    <dgm:cxn modelId="{B9BBDBF8-50C8-4C9C-AE3E-189B83806F7F}" type="presParOf" srcId="{59B1FD23-B38C-4D9F-8E10-5B4A4A1E7A96}" destId="{5EC59EA8-A0A7-4B74-9D52-E0A3C27B84CE}" srcOrd="1" destOrd="0" presId="urn:microsoft.com/office/officeart/2005/8/layout/hierarchy3"/>
    <dgm:cxn modelId="{4E86CF9B-CCDD-4676-87FA-AF1EEDB0967B}" type="presParOf" srcId="{5EC59EA8-A0A7-4B74-9D52-E0A3C27B84CE}" destId="{45CAEBCF-4474-4CF1-BF42-23CDD9AB4574}" srcOrd="0" destOrd="0" presId="urn:microsoft.com/office/officeart/2005/8/layout/hierarchy3"/>
    <dgm:cxn modelId="{1BDD8D9B-17CD-48C1-846E-C93B92F38929}" type="presParOf" srcId="{45CAEBCF-4474-4CF1-BF42-23CDD9AB4574}" destId="{E8ADAA80-A867-46F6-93CC-EB7A4E1C2404}" srcOrd="0" destOrd="0" presId="urn:microsoft.com/office/officeart/2005/8/layout/hierarchy3"/>
    <dgm:cxn modelId="{E2F7D856-C811-45E5-BE93-C670BB741CD8}" type="presParOf" srcId="{45CAEBCF-4474-4CF1-BF42-23CDD9AB4574}" destId="{F870F588-85FE-4DD9-8F4F-1B70267FAA12}" srcOrd="1" destOrd="0" presId="urn:microsoft.com/office/officeart/2005/8/layout/hierarchy3"/>
    <dgm:cxn modelId="{B52F3A57-8BF9-4983-B796-3AAA6A5B14C5}" type="presParOf" srcId="{5EC59EA8-A0A7-4B74-9D52-E0A3C27B84CE}" destId="{71E7EE63-5150-4FB2-8D9C-7289A20D4BCD}" srcOrd="1" destOrd="0" presId="urn:microsoft.com/office/officeart/2005/8/layout/hierarchy3"/>
    <dgm:cxn modelId="{AC8B1268-4653-41B8-BB43-139003EB5DF4}" type="presParOf" srcId="{71E7EE63-5150-4FB2-8D9C-7289A20D4BCD}" destId="{96F49C1A-F1B2-49B5-9EAE-CED1FF9DB6C3}" srcOrd="0" destOrd="0" presId="urn:microsoft.com/office/officeart/2005/8/layout/hierarchy3"/>
    <dgm:cxn modelId="{556F84DB-1752-4A3D-866B-DFB74DEDBCD3}" type="presParOf" srcId="{71E7EE63-5150-4FB2-8D9C-7289A20D4BCD}" destId="{689F32E6-7A53-4154-B881-30F3BCBEE8C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8CC937-9160-4B1F-B52E-F8DA1BCCEA91}">
      <dsp:nvSpPr>
        <dsp:cNvPr id="0" name=""/>
        <dsp:cNvSpPr/>
      </dsp:nvSpPr>
      <dsp:spPr>
        <a:xfrm>
          <a:off x="2826211" y="0"/>
          <a:ext cx="4554942" cy="17056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Исследовательская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работа 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tx1"/>
            </a:solidFill>
          </a:endParaRPr>
        </a:p>
      </dsp:txBody>
      <dsp:txXfrm>
        <a:off x="2826211" y="0"/>
        <a:ext cx="4554942" cy="1705648"/>
      </dsp:txXfrm>
    </dsp:sp>
    <dsp:sp modelId="{7A8BBE97-90E0-42E3-84A3-11FEB603CCE2}">
      <dsp:nvSpPr>
        <dsp:cNvPr id="0" name=""/>
        <dsp:cNvSpPr/>
      </dsp:nvSpPr>
      <dsp:spPr>
        <a:xfrm>
          <a:off x="29" y="0"/>
          <a:ext cx="2245558" cy="1727315"/>
        </a:xfrm>
        <a:prstGeom prst="rect">
          <a:avLst/>
        </a:prstGeom>
        <a:solidFill>
          <a:schemeClr val="accent5">
            <a:hueOff val="-4513949"/>
            <a:satOff val="11115"/>
            <a:lumOff val="-2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Проект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29" y="0"/>
        <a:ext cx="2245558" cy="1727315"/>
      </dsp:txXfrm>
    </dsp:sp>
    <dsp:sp modelId="{5241C471-090C-40C6-8546-D7E41F6AEC81}">
      <dsp:nvSpPr>
        <dsp:cNvPr id="0" name=""/>
        <dsp:cNvSpPr/>
      </dsp:nvSpPr>
      <dsp:spPr>
        <a:xfrm>
          <a:off x="2857495" y="3000396"/>
          <a:ext cx="2158104" cy="691896"/>
        </a:xfrm>
        <a:prstGeom prst="rect">
          <a:avLst/>
        </a:prstGeom>
        <a:solidFill>
          <a:schemeClr val="accent5">
            <a:hueOff val="-9027899"/>
            <a:satOff val="22229"/>
            <a:lumOff val="-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Доклад</a:t>
          </a:r>
        </a:p>
      </dsp:txBody>
      <dsp:txXfrm>
        <a:off x="2857495" y="3000396"/>
        <a:ext cx="2158104" cy="691896"/>
      </dsp:txXfrm>
    </dsp:sp>
    <dsp:sp modelId="{2C2EC69C-5B36-4C1F-BFE4-C862CFDB79FA}">
      <dsp:nvSpPr>
        <dsp:cNvPr id="0" name=""/>
        <dsp:cNvSpPr/>
      </dsp:nvSpPr>
      <dsp:spPr>
        <a:xfrm>
          <a:off x="2928935" y="4000535"/>
          <a:ext cx="2052750" cy="504426"/>
        </a:xfrm>
        <a:prstGeom prst="rect">
          <a:avLst/>
        </a:prstGeom>
        <a:solidFill>
          <a:schemeClr val="accent5">
            <a:hueOff val="-13541849"/>
            <a:satOff val="33344"/>
            <a:lumOff val="-7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Презентация</a:t>
          </a:r>
        </a:p>
      </dsp:txBody>
      <dsp:txXfrm>
        <a:off x="2928935" y="4000535"/>
        <a:ext cx="2052750" cy="504426"/>
      </dsp:txXfrm>
    </dsp:sp>
    <dsp:sp modelId="{E4C18C27-C179-49D6-AC36-C19E3FFD110E}">
      <dsp:nvSpPr>
        <dsp:cNvPr id="0" name=""/>
        <dsp:cNvSpPr/>
      </dsp:nvSpPr>
      <dsp:spPr>
        <a:xfrm>
          <a:off x="2857495" y="2000242"/>
          <a:ext cx="2158104" cy="691896"/>
        </a:xfrm>
        <a:prstGeom prst="rect">
          <a:avLst/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Реферат</a:t>
          </a:r>
        </a:p>
      </dsp:txBody>
      <dsp:txXfrm>
        <a:off x="2857495" y="2000242"/>
        <a:ext cx="2158104" cy="6918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068851-FEF1-4BA8-8867-72131AD7DE2D}">
      <dsp:nvSpPr>
        <dsp:cNvPr id="0" name=""/>
        <dsp:cNvSpPr/>
      </dsp:nvSpPr>
      <dsp:spPr>
        <a:xfrm>
          <a:off x="2060242" y="3287659"/>
          <a:ext cx="3142356" cy="19456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Ученические работы</a:t>
          </a:r>
          <a:endParaRPr lang="ru-RU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60242" y="3287659"/>
        <a:ext cx="3142356" cy="1945647"/>
      </dsp:txXfrm>
    </dsp:sp>
    <dsp:sp modelId="{1B329813-A1BE-4A72-9AE7-82038D4DE838}">
      <dsp:nvSpPr>
        <dsp:cNvPr id="0" name=""/>
        <dsp:cNvSpPr/>
      </dsp:nvSpPr>
      <dsp:spPr>
        <a:xfrm rot="10800000">
          <a:off x="681710" y="3983228"/>
          <a:ext cx="1302713" cy="5545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8B4E8-8674-40A6-A129-EAD9B9258D5A}">
      <dsp:nvSpPr>
        <dsp:cNvPr id="0" name=""/>
        <dsp:cNvSpPr/>
      </dsp:nvSpPr>
      <dsp:spPr>
        <a:xfrm>
          <a:off x="733" y="3715702"/>
          <a:ext cx="1361953" cy="1089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marR="0" lvl="0" indent="0" algn="ctr" defTabSz="1244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500" kern="1200" dirty="0" smtClean="0"/>
            <a:t>физика</a:t>
          </a:r>
        </a:p>
      </dsp:txBody>
      <dsp:txXfrm>
        <a:off x="733" y="3715702"/>
        <a:ext cx="1361953" cy="1089562"/>
      </dsp:txXfrm>
    </dsp:sp>
    <dsp:sp modelId="{95CA83AD-F879-4378-8D1E-663AB58F2B1C}">
      <dsp:nvSpPr>
        <dsp:cNvPr id="0" name=""/>
        <dsp:cNvSpPr/>
      </dsp:nvSpPr>
      <dsp:spPr>
        <a:xfrm rot="12960000">
          <a:off x="1092547" y="2718800"/>
          <a:ext cx="1597075" cy="5545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17B5A-E171-4C64-BDF4-8613F6D20ABF}">
      <dsp:nvSpPr>
        <dsp:cNvPr id="0" name=""/>
        <dsp:cNvSpPr/>
      </dsp:nvSpPr>
      <dsp:spPr>
        <a:xfrm>
          <a:off x="564078" y="1981905"/>
          <a:ext cx="1361953" cy="1089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marR="0" lvl="0" indent="0" algn="ctr" defTabSz="1066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500" kern="1200" dirty="0" smtClean="0"/>
            <a:t>экология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564078" y="1981905"/>
        <a:ext cx="1361953" cy="1089562"/>
      </dsp:txXfrm>
    </dsp:sp>
    <dsp:sp modelId="{DF9B7470-A849-4974-BA5F-93EAA8B2B6E6}">
      <dsp:nvSpPr>
        <dsp:cNvPr id="0" name=""/>
        <dsp:cNvSpPr/>
      </dsp:nvSpPr>
      <dsp:spPr>
        <a:xfrm rot="15120000">
          <a:off x="2084262" y="2052780"/>
          <a:ext cx="1839835" cy="5545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4F6C0-8716-4666-957A-94050E9984CC}">
      <dsp:nvSpPr>
        <dsp:cNvPr id="0" name=""/>
        <dsp:cNvSpPr/>
      </dsp:nvSpPr>
      <dsp:spPr>
        <a:xfrm>
          <a:off x="2038933" y="910360"/>
          <a:ext cx="1361953" cy="1089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астрономия</a:t>
          </a:r>
          <a:endParaRPr lang="ru-RU" sz="1500" kern="1200" dirty="0"/>
        </a:p>
      </dsp:txBody>
      <dsp:txXfrm>
        <a:off x="2038933" y="910360"/>
        <a:ext cx="1361953" cy="1089562"/>
      </dsp:txXfrm>
    </dsp:sp>
    <dsp:sp modelId="{AC700867-54F6-457A-AF27-99CAE3EFD5A8}">
      <dsp:nvSpPr>
        <dsp:cNvPr id="0" name=""/>
        <dsp:cNvSpPr/>
      </dsp:nvSpPr>
      <dsp:spPr>
        <a:xfrm rot="17280000">
          <a:off x="3338744" y="2052780"/>
          <a:ext cx="1839835" cy="5545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5F22E-5CE3-49CA-9B70-CE6BC7411B98}">
      <dsp:nvSpPr>
        <dsp:cNvPr id="0" name=""/>
        <dsp:cNvSpPr/>
      </dsp:nvSpPr>
      <dsp:spPr>
        <a:xfrm>
          <a:off x="3861955" y="910360"/>
          <a:ext cx="1361953" cy="1089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космонавтика</a:t>
          </a:r>
          <a:endParaRPr lang="ru-RU" sz="1500" kern="1200" dirty="0"/>
        </a:p>
      </dsp:txBody>
      <dsp:txXfrm>
        <a:off x="3861955" y="910360"/>
        <a:ext cx="1361953" cy="1089562"/>
      </dsp:txXfrm>
    </dsp:sp>
    <dsp:sp modelId="{6372D39E-46EE-4DBB-8317-913F0AAE862B}">
      <dsp:nvSpPr>
        <dsp:cNvPr id="0" name=""/>
        <dsp:cNvSpPr/>
      </dsp:nvSpPr>
      <dsp:spPr>
        <a:xfrm rot="19440000">
          <a:off x="4573219" y="2718800"/>
          <a:ext cx="1597075" cy="5545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7A6E5-FB02-453A-9A93-54A6167BE827}">
      <dsp:nvSpPr>
        <dsp:cNvPr id="0" name=""/>
        <dsp:cNvSpPr/>
      </dsp:nvSpPr>
      <dsp:spPr>
        <a:xfrm>
          <a:off x="5336810" y="1981905"/>
          <a:ext cx="1361953" cy="1089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личности, изменившие развитие цивилизации</a:t>
          </a:r>
          <a:endParaRPr lang="ru-RU" sz="1500" kern="1200" dirty="0"/>
        </a:p>
      </dsp:txBody>
      <dsp:txXfrm>
        <a:off x="5336810" y="1981905"/>
        <a:ext cx="1361953" cy="1089562"/>
      </dsp:txXfrm>
    </dsp:sp>
    <dsp:sp modelId="{B1502F1E-F59A-4EE9-8783-A6D960FFD7C9}">
      <dsp:nvSpPr>
        <dsp:cNvPr id="0" name=""/>
        <dsp:cNvSpPr/>
      </dsp:nvSpPr>
      <dsp:spPr>
        <a:xfrm>
          <a:off x="5278418" y="3983228"/>
          <a:ext cx="1302713" cy="5545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C2657-A258-49E1-BFA0-40E9247B70DA}">
      <dsp:nvSpPr>
        <dsp:cNvPr id="0" name=""/>
        <dsp:cNvSpPr/>
      </dsp:nvSpPr>
      <dsp:spPr>
        <a:xfrm>
          <a:off x="5900155" y="3715702"/>
          <a:ext cx="1361953" cy="1089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краеведение</a:t>
          </a:r>
          <a:endParaRPr lang="ru-RU" sz="1500" kern="1200" dirty="0"/>
        </a:p>
      </dsp:txBody>
      <dsp:txXfrm>
        <a:off x="5900155" y="3715702"/>
        <a:ext cx="1361953" cy="108956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D59097-C6A2-4800-801A-AC0E606175C5}">
      <dsp:nvSpPr>
        <dsp:cNvPr id="0" name=""/>
        <dsp:cNvSpPr/>
      </dsp:nvSpPr>
      <dsp:spPr>
        <a:xfrm>
          <a:off x="2137" y="800583"/>
          <a:ext cx="2663548" cy="13317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проектные работы</a:t>
          </a:r>
          <a:endParaRPr lang="ru-RU" sz="3800" kern="1200" dirty="0"/>
        </a:p>
      </dsp:txBody>
      <dsp:txXfrm>
        <a:off x="2137" y="800583"/>
        <a:ext cx="2663548" cy="1331774"/>
      </dsp:txXfrm>
    </dsp:sp>
    <dsp:sp modelId="{888226F2-B767-4183-A73C-9128CC7E40B6}">
      <dsp:nvSpPr>
        <dsp:cNvPr id="0" name=""/>
        <dsp:cNvSpPr/>
      </dsp:nvSpPr>
      <dsp:spPr>
        <a:xfrm>
          <a:off x="268492" y="2132357"/>
          <a:ext cx="266354" cy="1286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33"/>
              </a:lnTo>
              <a:lnTo>
                <a:pt x="266354" y="12865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279A30-8EB0-4142-ACA7-72D507D83C49}">
      <dsp:nvSpPr>
        <dsp:cNvPr id="0" name=""/>
        <dsp:cNvSpPr/>
      </dsp:nvSpPr>
      <dsp:spPr>
        <a:xfrm>
          <a:off x="534846" y="2465300"/>
          <a:ext cx="2723062" cy="1907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цели, задачи и результаты которых выходят за рамки школьной программы,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решаются во внеурочное время  </a:t>
          </a:r>
        </a:p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 smtClean="0"/>
        </a:p>
        <a:p>
          <a:pPr lvl="0" algn="ctr">
            <a:spcBef>
              <a:spcPct val="0"/>
            </a:spcBef>
          </a:pPr>
          <a:endParaRPr lang="ru-RU" sz="1500" kern="1200" dirty="0"/>
        </a:p>
      </dsp:txBody>
      <dsp:txXfrm>
        <a:off x="534846" y="2465300"/>
        <a:ext cx="2723062" cy="1907180"/>
      </dsp:txXfrm>
    </dsp:sp>
    <dsp:sp modelId="{E8ADAA80-A867-46F6-93CC-EB7A4E1C2404}">
      <dsp:nvSpPr>
        <dsp:cNvPr id="0" name=""/>
        <dsp:cNvSpPr/>
      </dsp:nvSpPr>
      <dsp:spPr>
        <a:xfrm>
          <a:off x="3391086" y="800583"/>
          <a:ext cx="2663548" cy="13317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проектные работы</a:t>
          </a:r>
          <a:endParaRPr lang="ru-RU" sz="3800" kern="1200" dirty="0"/>
        </a:p>
      </dsp:txBody>
      <dsp:txXfrm>
        <a:off x="3391086" y="800583"/>
        <a:ext cx="2663548" cy="1331774"/>
      </dsp:txXfrm>
    </dsp:sp>
    <dsp:sp modelId="{96F49C1A-F1B2-49B5-9EAE-CED1FF9DB6C3}">
      <dsp:nvSpPr>
        <dsp:cNvPr id="0" name=""/>
        <dsp:cNvSpPr/>
      </dsp:nvSpPr>
      <dsp:spPr>
        <a:xfrm>
          <a:off x="3657441" y="2132357"/>
          <a:ext cx="266354" cy="1343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207"/>
              </a:lnTo>
              <a:lnTo>
                <a:pt x="266354" y="13432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F32E6-7A53-4154-B881-30F3BCBEE8C9}">
      <dsp:nvSpPr>
        <dsp:cNvPr id="0" name=""/>
        <dsp:cNvSpPr/>
      </dsp:nvSpPr>
      <dsp:spPr>
        <a:xfrm>
          <a:off x="3923796" y="2465300"/>
          <a:ext cx="2670132" cy="2020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цели, задачи и результаты которых соответствуют задачам конкретного урока, решаются во время работы на уроке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(метод проектов)</a:t>
          </a:r>
        </a:p>
        <a:p>
          <a:pPr lvl="0" algn="ctr">
            <a:spcBef>
              <a:spcPct val="0"/>
            </a:spcBef>
          </a:pPr>
          <a:endParaRPr lang="ru-RU" sz="1600" kern="1200" dirty="0"/>
        </a:p>
      </dsp:txBody>
      <dsp:txXfrm>
        <a:off x="3923796" y="2465300"/>
        <a:ext cx="2670132" cy="2020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D4E9E-AC84-4065-80A1-ACB1FBDE98A1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8F130-B503-4296-B999-C8BA60004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8F130-B503-4296-B999-C8BA60004F8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8F130-B503-4296-B999-C8BA60004F8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8F130-B503-4296-B999-C8BA60004F8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8F130-B503-4296-B999-C8BA60004F8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8F130-B503-4296-B999-C8BA60004F8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8F130-B503-4296-B999-C8BA60004F8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8F130-B503-4296-B999-C8BA60004F8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8F130-B503-4296-B999-C8BA60004F8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8F130-B503-4296-B999-C8BA60004F8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8F130-B503-4296-B999-C8BA60004F8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8F130-B503-4296-B999-C8BA60004F8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8F130-B503-4296-B999-C8BA60004F8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8F130-B503-4296-B999-C8BA60004F8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28831-F94E-40FA-866B-C4F99EE93574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0ED2D-5C03-4313-9217-60020938BE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28831-F94E-40FA-866B-C4F99EE93574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0ED2D-5C03-4313-9217-60020938B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28831-F94E-40FA-866B-C4F99EE93574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0ED2D-5C03-4313-9217-60020938B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28831-F94E-40FA-866B-C4F99EE93574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0ED2D-5C03-4313-9217-60020938B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28831-F94E-40FA-866B-C4F99EE93574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0ED2D-5C03-4313-9217-60020938BE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28831-F94E-40FA-866B-C4F99EE93574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0ED2D-5C03-4313-9217-60020938B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28831-F94E-40FA-866B-C4F99EE93574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0ED2D-5C03-4313-9217-60020938B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28831-F94E-40FA-866B-C4F99EE93574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0ED2D-5C03-4313-9217-60020938B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28831-F94E-40FA-866B-C4F99EE93574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0ED2D-5C03-4313-9217-60020938BE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28831-F94E-40FA-866B-C4F99EE93574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0ED2D-5C03-4313-9217-60020938B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28831-F94E-40FA-866B-C4F99EE93574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30ED2D-5C03-4313-9217-60020938BE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2D28831-F94E-40FA-866B-C4F99EE93574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E30ED2D-5C03-4313-9217-60020938BE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14290"/>
            <a:ext cx="7720322" cy="6224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муниципальное </a:t>
            </a:r>
            <a:r>
              <a:rPr lang="ru-RU" sz="2000" dirty="0" smtClean="0">
                <a:solidFill>
                  <a:schemeClr val="tx1"/>
                </a:solidFill>
              </a:rPr>
              <a:t>бюджетное общеобразовательное </a:t>
            </a:r>
            <a:r>
              <a:rPr lang="ru-RU" sz="2000" dirty="0" smtClean="0">
                <a:solidFill>
                  <a:schemeClr val="tx1"/>
                </a:solidFill>
              </a:rPr>
              <a:t>учреждение гимназия </a:t>
            </a:r>
            <a:r>
              <a:rPr lang="ru-RU" sz="2000" dirty="0" smtClean="0">
                <a:solidFill>
                  <a:schemeClr val="tx1"/>
                </a:solidFill>
              </a:rPr>
              <a:t>7 г. Балтийска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71480"/>
            <a:ext cx="7406640" cy="6000792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>
              <a:spcBef>
                <a:spcPts val="0"/>
              </a:spcBef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проектов </a:t>
            </a:r>
          </a:p>
          <a:p>
            <a:pPr algn="ctr">
              <a:spcBef>
                <a:spcPts val="0"/>
              </a:spcBef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</a:p>
          <a:p>
            <a:pPr algn="ctr">
              <a:spcBef>
                <a:spcPts val="0"/>
              </a:spcBef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</a:t>
            </a:r>
          </a:p>
          <a:p>
            <a:pPr algn="ctr">
              <a:spcBef>
                <a:spcPts val="0"/>
              </a:spcBef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</a:t>
            </a:r>
          </a:p>
          <a:p>
            <a:pPr algn="ctr">
              <a:spcBef>
                <a:spcPts val="0"/>
              </a:spcBef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применения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027" name="Picture 3" descr="C:\Users\user\Desktop\мои документы\Фотографии\конференция Ядерная энергия на службе человека\IMG_25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4357694"/>
            <a:ext cx="2373940" cy="1643074"/>
          </a:xfrm>
          <a:prstGeom prst="rect">
            <a:avLst/>
          </a:prstGeom>
          <a:noFill/>
        </p:spPr>
      </p:pic>
      <p:pic>
        <p:nvPicPr>
          <p:cNvPr id="1028" name="Picture 4" descr="C:\Users\user\Desktop\мои документы\Фотографии\Новая папка\IMG_235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4357694"/>
            <a:ext cx="2381245" cy="1714512"/>
          </a:xfrm>
          <a:prstGeom prst="rect">
            <a:avLst/>
          </a:prstGeom>
          <a:noFill/>
        </p:spPr>
      </p:pic>
      <p:pic>
        <p:nvPicPr>
          <p:cNvPr id="9" name="Рисунок 8" descr="F:\DCIM\100MEDIA\IMG_2970.JPG"/>
          <p:cNvPicPr/>
          <p:nvPr/>
        </p:nvPicPr>
        <p:blipFill>
          <a:blip r:embed="rId5" cstate="email">
            <a:lum bright="41000"/>
          </a:blip>
          <a:srcRect/>
          <a:stretch>
            <a:fillRect/>
          </a:stretch>
        </p:blipFill>
        <p:spPr bwMode="auto">
          <a:xfrm>
            <a:off x="7072330" y="857232"/>
            <a:ext cx="185738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user\Desktop\мои документы\Работы детей\2010-2011\Районный конкурс  Здоровье детей, подростков, молодежи 2011 г\фотографии с конкурса\DSC0558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0430" y="4357694"/>
            <a:ext cx="2786082" cy="1714512"/>
          </a:xfrm>
          <a:prstGeom prst="rect">
            <a:avLst/>
          </a:prstGeom>
          <a:noFill/>
        </p:spPr>
      </p:pic>
      <p:pic>
        <p:nvPicPr>
          <p:cNvPr id="1030" name="Picture 6" descr="C:\Users\user\Desktop\мои документы\Работы детей\2010-2011\Районный конкурс  Здоровье детей, подростков, молодежи 2011 г\фотографии с конкурса\DSC0563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72330" y="2571744"/>
            <a:ext cx="1833576" cy="1643074"/>
          </a:xfrm>
          <a:prstGeom prst="rect">
            <a:avLst/>
          </a:prstGeom>
          <a:noFill/>
        </p:spPr>
      </p:pic>
      <p:pic>
        <p:nvPicPr>
          <p:cNvPr id="1031" name="Picture 7" descr="C:\Users\user\Desktop\мои документы\Фотографии\конференция Ядерная энергия на службе человека\IMG_2580.JPG"/>
          <p:cNvPicPr>
            <a:picLocks noChangeAspect="1" noChangeArrowheads="1"/>
          </p:cNvPicPr>
          <p:nvPr/>
        </p:nvPicPr>
        <p:blipFill>
          <a:blip r:embed="rId8" cstate="email">
            <a:lum bright="32000"/>
          </a:blip>
          <a:srcRect/>
          <a:stretch>
            <a:fillRect/>
          </a:stretch>
        </p:blipFill>
        <p:spPr bwMode="auto">
          <a:xfrm>
            <a:off x="1000100" y="857232"/>
            <a:ext cx="2143140" cy="1575823"/>
          </a:xfrm>
          <a:prstGeom prst="rect">
            <a:avLst/>
          </a:prstGeom>
          <a:noFill/>
        </p:spPr>
      </p:pic>
      <p:pic>
        <p:nvPicPr>
          <p:cNvPr id="1032" name="Picture 8" descr="Изображение 274"/>
          <p:cNvPicPr>
            <a:picLocks noChangeAspect="1" noChangeArrowheads="1"/>
          </p:cNvPicPr>
          <p:nvPr/>
        </p:nvPicPr>
        <p:blipFill>
          <a:blip r:embed="rId9" cstate="email">
            <a:lum bright="20000"/>
          </a:blip>
          <a:srcRect/>
          <a:stretch>
            <a:fillRect/>
          </a:stretch>
        </p:blipFill>
        <p:spPr bwMode="auto">
          <a:xfrm>
            <a:off x="1214414" y="2571744"/>
            <a:ext cx="189140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000432" y="6286520"/>
            <a:ext cx="5143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учитель физики  МОУ гимназии 7  Г.А. Лопушнян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00042"/>
            <a:ext cx="2714612" cy="203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500042"/>
            <a:ext cx="2662222" cy="199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86446" y="500042"/>
            <a:ext cx="2500330" cy="18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3000372"/>
            <a:ext cx="2733660" cy="205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9356" y="2857496"/>
            <a:ext cx="2714644" cy="203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1868" y="5075647"/>
            <a:ext cx="2376470" cy="178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357554" y="2786058"/>
            <a:ext cx="2733660" cy="205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142852"/>
            <a:ext cx="447678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42852"/>
            <a:ext cx="447678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571876"/>
            <a:ext cx="4500562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3571876"/>
            <a:ext cx="445293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4003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Метод проектов на уроке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85852" y="1000108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Тема урока: «Современные способы получения энергии: преимущества и недостатки»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1500174"/>
            <a:ext cx="68580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Темы проектов</a:t>
            </a:r>
          </a:p>
          <a:p>
            <a:pPr algn="ctr"/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ТЭЦ. Получение энергии на ТЭЦ: преимущества и недостатки.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ГЭС. Получение энергии на ГЭС : преимущества и недостатки.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Ветроэнергетика. Преимущества и недостатки (на примере Калининградской области).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АЭС. Получение энергии на АЭС: преимущества и недостатки.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БАЭС: за и против.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5779598" cy="29716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Метод проектов на уроке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85852" y="1000108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Тема урока: «Явление  радиоактивности и новые возможности  цивилизации»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1857364"/>
            <a:ext cx="74295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dirty="0" smtClean="0"/>
              <a:t>Темы проектов</a:t>
            </a:r>
          </a:p>
          <a:p>
            <a:pPr marL="342900" indent="-342900" algn="ctr"/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Интересные факты об атоме и радиации.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История атомного века: прорывы и открытия.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Развитие атомной энергии.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Ядерная энергия на службе человека.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 algn="ctr"/>
            <a:r>
              <a:rPr lang="ru-RU" dirty="0" smtClean="0"/>
              <a:t>         Новый материал</a:t>
            </a:r>
          </a:p>
          <a:p>
            <a:pPr marL="342900" indent="-342900" algn="ctr"/>
            <a:endParaRPr lang="ru-RU" dirty="0" smtClean="0"/>
          </a:p>
          <a:p>
            <a:pPr marL="342900" indent="-342900" algn="ctr"/>
            <a:r>
              <a:rPr lang="ru-RU" dirty="0" smtClean="0"/>
              <a:t>Атомный реактор. Строение и принцип работы.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понятия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0100" y="1142984"/>
          <a:ext cx="785818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Двойная стрелка влево/вправо 9"/>
          <p:cNvSpPr/>
          <p:nvPr/>
        </p:nvSpPr>
        <p:spPr>
          <a:xfrm>
            <a:off x="3286116" y="1928802"/>
            <a:ext cx="500066" cy="21431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14678" y="928670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?</a:t>
            </a:r>
            <a:endParaRPr lang="ru-RU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6143636" y="5000636"/>
            <a:ext cx="57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?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524000" y="214290"/>
          <a:ext cx="7262842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428728" y="428604"/>
          <a:ext cx="659606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Процесс </a:t>
            </a:r>
            <a:br>
              <a:rPr lang="ru-RU" sz="3600" dirty="0" smtClean="0"/>
            </a:br>
            <a:r>
              <a:rPr lang="ru-RU" sz="3600" dirty="0" smtClean="0"/>
              <a:t>создания проектной работы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714488"/>
            <a:ext cx="8072462" cy="4143404"/>
          </a:xfrm>
        </p:spPr>
        <p:txBody>
          <a:bodyPr>
            <a:normAutofit fontScale="92500"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sz="2400" dirty="0" smtClean="0"/>
              <a:t>выбор  темы работы;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400" dirty="0" smtClean="0"/>
              <a:t>выбор названия работы;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400" dirty="0" smtClean="0"/>
              <a:t>конкретизация задач исследования;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400" dirty="0" smtClean="0"/>
              <a:t>акцентирование внимания учащегося на актуальность его работы и исследуемой темы;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400" dirty="0" smtClean="0"/>
              <a:t>составление (примерного) содержания работы;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решение вопроса о проведении экспериментального исследования (получение личного результата)</a:t>
            </a:r>
            <a:r>
              <a:rPr lang="ru-RU" sz="2400" dirty="0" smtClean="0"/>
              <a:t>;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400" dirty="0" smtClean="0"/>
              <a:t>акцентирование внимание учащегося на содержание выводов, полученных в ходе проведенного исследования.</a:t>
            </a:r>
          </a:p>
          <a:p>
            <a:pPr marL="596646" indent="-514350"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ошибки учащихся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571612"/>
            <a:ext cx="7855270" cy="4800600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низкая компьютерная грамотность учащихся,</a:t>
            </a:r>
          </a:p>
          <a:p>
            <a:pPr lvl="0"/>
            <a:r>
              <a:rPr lang="ru-RU" sz="2400" dirty="0" smtClean="0"/>
              <a:t>не соблюдение общепризнанных правил оформления проектных работ,</a:t>
            </a:r>
          </a:p>
          <a:p>
            <a:pPr lvl="0"/>
            <a:r>
              <a:rPr lang="ru-RU" sz="2400" dirty="0" smtClean="0"/>
              <a:t>в работе не указана цель работы, не выделены задачи исследования,</a:t>
            </a:r>
          </a:p>
          <a:p>
            <a:pPr lvl="0"/>
            <a:r>
              <a:rPr lang="ru-RU" sz="2400" dirty="0" smtClean="0"/>
              <a:t>не указаны источники, которыми пользовался ученик,</a:t>
            </a:r>
          </a:p>
          <a:p>
            <a:pPr lvl="0"/>
            <a:r>
              <a:rPr lang="ru-RU" sz="2400" dirty="0" smtClean="0"/>
              <a:t>выводы не содержат конкретных результатов, полученных данным учеником,</a:t>
            </a:r>
          </a:p>
          <a:p>
            <a:r>
              <a:rPr lang="ru-RU" sz="2400" dirty="0" smtClean="0"/>
              <a:t>плагиат.</a:t>
            </a:r>
          </a:p>
          <a:p>
            <a:pPr lvl="0"/>
            <a:endParaRPr lang="ru-RU" sz="2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0004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Причины,  вследствии которых учащиеся допускают указанные ошибки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500174"/>
            <a:ext cx="7498080" cy="3838588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учащиеся не знакомы с общепризнанными нормами оформления проектных работ,</a:t>
            </a:r>
          </a:p>
          <a:p>
            <a:pPr lvl="0"/>
            <a:r>
              <a:rPr lang="ru-RU" sz="2800" dirty="0" smtClean="0"/>
              <a:t>некомпетентность педагогов, работающих в данном направлении с учащимися,</a:t>
            </a:r>
          </a:p>
          <a:p>
            <a:pPr lvl="0"/>
            <a:r>
              <a:rPr lang="ru-RU" sz="2800" dirty="0" smtClean="0"/>
              <a:t> не проявление требовательности педагогов к работам учащихся в ходе их создания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проектные работы ценятся на конкурсах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928802"/>
            <a:ext cx="7498080" cy="262414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работы в которых: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показан личный вклад ребенка</a:t>
            </a:r>
            <a:r>
              <a:rPr lang="ru-RU" dirty="0" smtClean="0"/>
              <a:t>,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7030A0"/>
                </a:solidFill>
              </a:rPr>
              <a:t>получены ребенком новые результаты, описаны эти результаты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498080" cy="7969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Ученические проекты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64412"/>
            <a:ext cx="3000364" cy="225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1000108"/>
            <a:ext cx="2928958" cy="219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1071546"/>
            <a:ext cx="2786050" cy="20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571876"/>
            <a:ext cx="295277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71802" y="3643314"/>
            <a:ext cx="2805098" cy="210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00760" y="3643314"/>
            <a:ext cx="2733660" cy="205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1880</TotalTime>
  <Words>389</Words>
  <Application>Microsoft Office PowerPoint</Application>
  <PresentationFormat>Экран (4:3)</PresentationFormat>
  <Paragraphs>94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муниципальное бюджетное общеобразовательное учреждение гимназия 7 г. Балтийска</vt:lpstr>
      <vt:lpstr>Основные понятия</vt:lpstr>
      <vt:lpstr>Слайд 3</vt:lpstr>
      <vt:lpstr>Слайд 4</vt:lpstr>
      <vt:lpstr> Процесс  создания проектной работы </vt:lpstr>
      <vt:lpstr>Основные ошибки учащихся</vt:lpstr>
      <vt:lpstr>Причины,  вследствии которых учащиеся допускают указанные ошибки </vt:lpstr>
      <vt:lpstr>Какие проектные работы ценятся на конкурсах</vt:lpstr>
      <vt:lpstr>Ученические проекты</vt:lpstr>
      <vt:lpstr>Слайд 10</vt:lpstr>
      <vt:lpstr>Слайд 11</vt:lpstr>
      <vt:lpstr>Метод проектов на уроке</vt:lpstr>
      <vt:lpstr>Метод проектов на уроке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гимназия 7</dc:title>
  <dc:creator>Лопушнян Герда Анатольевна</dc:creator>
  <cp:lastModifiedBy>Герда</cp:lastModifiedBy>
  <cp:revision>65</cp:revision>
  <dcterms:created xsi:type="dcterms:W3CDTF">2011-03-24T22:22:17Z</dcterms:created>
  <dcterms:modified xsi:type="dcterms:W3CDTF">2013-04-24T22:09:13Z</dcterms:modified>
</cp:coreProperties>
</file>