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4" r:id="rId3"/>
    <p:sldId id="265" r:id="rId4"/>
    <p:sldId id="267" r:id="rId5"/>
    <p:sldId id="262" r:id="rId6"/>
    <p:sldId id="258" r:id="rId7"/>
    <p:sldId id="259" r:id="rId8"/>
    <p:sldId id="257" r:id="rId9"/>
    <p:sldId id="260" r:id="rId10"/>
    <p:sldId id="263" r:id="rId11"/>
    <p:sldId id="261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Первобытное  искусство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acroevolution.narod.ru/culture/shel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2743200" cy="2419351"/>
          </a:xfrm>
          <a:prstGeom prst="rect">
            <a:avLst/>
          </a:prstGeom>
          <a:noFill/>
        </p:spPr>
      </p:pic>
      <p:pic>
        <p:nvPicPr>
          <p:cNvPr id="20484" name="Picture 4" descr="http://macroevolution.narod.ru/culture/flu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80928"/>
            <a:ext cx="1971675" cy="1590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98072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РЕКОНСТРУКЦИЯ ЖИЛИЩА ИЗ КОСТЕЙ МАМОНТА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98072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ФЛЕЙТА ИЗ КОСТИ ЖИВОТНОГО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34680" cy="822920"/>
          </a:xfrm>
          <a:solidFill>
            <a:schemeClr val="tx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МЕГАЛИТЫ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8438" name="Picture 6" descr="C:\Documents and Settings\TANYA\Рабочий стол\МХК\Мхк ол\01др мир\перв\1301506058377dscn1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140968"/>
            <a:ext cx="4059999" cy="3045000"/>
          </a:xfrm>
          <a:prstGeom prst="rect">
            <a:avLst/>
          </a:prstGeom>
          <a:noFill/>
        </p:spPr>
      </p:pic>
      <p:pic>
        <p:nvPicPr>
          <p:cNvPr id="18439" name="Picture 7" descr="C:\Documents and Settings\TANYA\Рабочий стол\МХК\Мхк ол\01др мир\перв\iCA9QUE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6"/>
            <a:ext cx="1428750" cy="1076325"/>
          </a:xfrm>
          <a:prstGeom prst="rect">
            <a:avLst/>
          </a:prstGeom>
          <a:noFill/>
        </p:spPr>
      </p:pic>
      <p:pic>
        <p:nvPicPr>
          <p:cNvPr id="18440" name="Picture 8" descr="C:\Documents and Settings\TANYA\Рабочий стол\МХК\Мхк ол\01др мир\перв\iCAH49TFV.jpg"/>
          <p:cNvPicPr>
            <a:picLocks noChangeAspect="1" noChangeArrowheads="1"/>
          </p:cNvPicPr>
          <p:nvPr/>
        </p:nvPicPr>
        <p:blipFill>
          <a:blip r:embed="rId4" cstate="print"/>
          <a:srcRect r="4241" b="5501"/>
          <a:stretch>
            <a:fillRect/>
          </a:stretch>
        </p:blipFill>
        <p:spPr bwMode="auto">
          <a:xfrm>
            <a:off x="6804248" y="3212976"/>
            <a:ext cx="1368152" cy="936104"/>
          </a:xfrm>
          <a:prstGeom prst="rect">
            <a:avLst/>
          </a:prstGeom>
          <a:noFill/>
        </p:spPr>
      </p:pic>
      <p:pic>
        <p:nvPicPr>
          <p:cNvPr id="18441" name="Picture 9" descr="C:\Documents and Settings\TANYA\Рабочий стол\МХК\Мхк ол\01др мир\перв\iCAVN54J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941168"/>
            <a:ext cx="1428750" cy="933450"/>
          </a:xfrm>
          <a:prstGeom prst="rect">
            <a:avLst/>
          </a:prstGeom>
          <a:noFill/>
        </p:spPr>
      </p:pic>
      <p:pic>
        <p:nvPicPr>
          <p:cNvPr id="18442" name="Picture 10" descr="C:\Documents and Settings\TANYA\Рабочий стол\МХК\Мхк ол\01др мир\перв\iCAVV2TS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060848"/>
            <a:ext cx="1428750" cy="1028700"/>
          </a:xfrm>
          <a:prstGeom prst="rect">
            <a:avLst/>
          </a:prstGeom>
          <a:noFill/>
        </p:spPr>
      </p:pic>
      <p:pic>
        <p:nvPicPr>
          <p:cNvPr id="18443" name="Picture 11" descr="C:\Documents and Settings\TANYA\Рабочий стол\МХК\Мхк ол\01др мир\перв\ортнон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861048"/>
            <a:ext cx="1428750" cy="952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20072" y="332656"/>
            <a:ext cx="1800200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МЕНГИРЫ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908720"/>
            <a:ext cx="1800200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ДОЛЬМЕНЫ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1484784"/>
            <a:ext cx="187220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КРОМЛЕХИ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635896" y="548680"/>
            <a:ext cx="1368152" cy="288032"/>
          </a:xfrm>
          <a:prstGeom prst="straightConnector1">
            <a:avLst/>
          </a:prstGeom>
          <a:ln w="7620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635896" y="836712"/>
            <a:ext cx="1368152" cy="216024"/>
          </a:xfrm>
          <a:prstGeom prst="straightConnector1">
            <a:avLst/>
          </a:prstGeom>
          <a:ln w="7620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635896" y="836712"/>
            <a:ext cx="1368152" cy="792088"/>
          </a:xfrm>
          <a:prstGeom prst="straightConnector1">
            <a:avLst/>
          </a:prstGeom>
          <a:ln w="7620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476672"/>
            <a:ext cx="5266928" cy="129614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25000"/>
                  </a:schemeClr>
                </a:solidFill>
              </a:rPr>
              <a:t>СТОУНХЕНДЖ</a:t>
            </a:r>
            <a:br>
              <a:rPr lang="ru-RU" sz="48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II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ТЫСЯЧЕЛЕТИЕ  ДО Н.Э.</a:t>
            </a:r>
            <a:endParaRPr lang="ru-RU" sz="4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6" name="Picture 2" descr="http://im0-tub-ru.yandex.net/i?id=0e86e0c9140f35e946b9f0d0b3531cf6-8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20688"/>
            <a:ext cx="1688976" cy="1266732"/>
          </a:xfrm>
          <a:prstGeom prst="rect">
            <a:avLst/>
          </a:prstGeom>
          <a:noFill/>
        </p:spPr>
      </p:pic>
      <p:pic>
        <p:nvPicPr>
          <p:cNvPr id="1028" name="Picture 4" descr="http://im3-tub-ru.yandex.net/i?id=413373d9521b0dc5f2155090f7743844-65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1905000" cy="1428750"/>
          </a:xfrm>
          <a:prstGeom prst="rect">
            <a:avLst/>
          </a:prstGeom>
          <a:noFill/>
        </p:spPr>
      </p:pic>
      <p:pic>
        <p:nvPicPr>
          <p:cNvPr id="1030" name="Picture 6" descr="Download Stonehen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772816"/>
            <a:ext cx="5671842" cy="435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03648" y="2780928"/>
            <a:ext cx="6696744" cy="45720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Заполнить таблицу.</a:t>
            </a:r>
          </a:p>
          <a:p>
            <a:pPr marL="514350" indent="-514350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Написать вывод.</a:t>
            </a:r>
          </a:p>
          <a:p>
            <a:pPr marL="514350" indent="-514350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Составить р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ассказ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другу о первобытном искусстве.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347048" cy="82292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ДОМАШНЕЕ   ЗАДАНИЕ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115616" y="1916832"/>
            <a:ext cx="2592288" cy="12241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КУЛЬТ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27784" y="4005064"/>
            <a:ext cx="3888432" cy="18722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ПРИРОДА</a:t>
            </a:r>
            <a:endParaRPr lang="ru-RU" sz="4000" dirty="0"/>
          </a:p>
        </p:txBody>
      </p:sp>
      <p:sp>
        <p:nvSpPr>
          <p:cNvPr id="8" name="Овал 7"/>
          <p:cNvSpPr/>
          <p:nvPr/>
        </p:nvSpPr>
        <p:spPr>
          <a:xfrm>
            <a:off x="5076056" y="1916832"/>
            <a:ext cx="3240360" cy="12241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КУЛЬТУРА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427984" y="2276872"/>
            <a:ext cx="576064" cy="50405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851920" y="2276872"/>
            <a:ext cx="720080" cy="50405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71800" y="836712"/>
            <a:ext cx="3816424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ИСКУССТВО???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67744" y="2060848"/>
          <a:ext cx="489654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Виды  искусства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Примеры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ЖИВОПИСЬ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ГРАФИКА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СКУЛЬПТУРА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ДЕКОРАТИВНО-ПРИКЛАДНОЕ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АРХИТЕКТУРА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ТАНЕЦ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6824" cy="12192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ИЗУЧЕНИЕ      ПАМЯТНИКОВ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6237312"/>
            <a:ext cx="100811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3-tub-ru.yandex.net/i?id=c89f70cdcbc6a2eaae86eca146e0e0c1-13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20888"/>
            <a:ext cx="2600325" cy="1428750"/>
          </a:xfrm>
          <a:prstGeom prst="rect">
            <a:avLst/>
          </a:prstGeom>
          <a:noFill/>
        </p:spPr>
      </p:pic>
      <p:pic>
        <p:nvPicPr>
          <p:cNvPr id="2056" name="Picture 8" descr="Книга: Другая история искусства. От самого начала до наших д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3384376" cy="2260196"/>
          </a:xfrm>
          <a:prstGeom prst="rect">
            <a:avLst/>
          </a:prstGeom>
          <a:noFill/>
        </p:spPr>
      </p:pic>
      <p:pic>
        <p:nvPicPr>
          <p:cNvPr id="2058" name="Picture 10" descr="Vogelherd Cave, Vogelherdhöhl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81128"/>
            <a:ext cx="2736304" cy="15791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62068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СКУЛЬПТУРНЫЕ ИЗОБРАЖЕНИЯ ЖИВОТНЫХ,НАЙДЕНЫЕ НА СТОЯНКАХ ПЕРВОБЫТНЫХ ОХОТНИКОВ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rt History Sculp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1955137" cy="3677374"/>
          </a:xfrm>
          <a:prstGeom prst="rect">
            <a:avLst/>
          </a:prstGeom>
          <a:noFill/>
        </p:spPr>
      </p:pic>
      <p:pic>
        <p:nvPicPr>
          <p:cNvPr id="19460" name="Picture 4" descr="Российская анимация в буквах и фигурах Фильмы КАМЕННЫЙ ВЕК. - 20 May 2013 - Blog - Marinconf"/>
          <p:cNvPicPr>
            <a:picLocks noChangeAspect="1" noChangeArrowheads="1"/>
          </p:cNvPicPr>
          <p:nvPr/>
        </p:nvPicPr>
        <p:blipFill>
          <a:blip r:embed="rId3" cstate="print"/>
          <a:srcRect r="11765" b="2118"/>
          <a:stretch>
            <a:fillRect/>
          </a:stretch>
        </p:blipFill>
        <p:spPr bwMode="auto">
          <a:xfrm>
            <a:off x="4788024" y="3717032"/>
            <a:ext cx="3240360" cy="2592288"/>
          </a:xfrm>
          <a:prstGeom prst="rect">
            <a:avLst/>
          </a:prstGeom>
          <a:noFill/>
        </p:spPr>
      </p:pic>
      <p:pic>
        <p:nvPicPr>
          <p:cNvPr id="19462" name="Picture 6" descr="Палеолитическая Венера и наскальный бык из Пещеры Лас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980728"/>
            <a:ext cx="1762755" cy="2592288"/>
          </a:xfrm>
          <a:prstGeom prst="rect">
            <a:avLst/>
          </a:prstGeom>
          <a:noFill/>
        </p:spPr>
      </p:pic>
      <p:pic>
        <p:nvPicPr>
          <p:cNvPr id="19464" name="Picture 8" descr="http://teacher-almaty.clan.su/venus_of_hohle_fels_600.jpg"/>
          <p:cNvPicPr>
            <a:picLocks noChangeAspect="1" noChangeArrowheads="1"/>
          </p:cNvPicPr>
          <p:nvPr/>
        </p:nvPicPr>
        <p:blipFill>
          <a:blip r:embed="rId5" cstate="print"/>
          <a:srcRect r="52337"/>
          <a:stretch>
            <a:fillRect/>
          </a:stretch>
        </p:blipFill>
        <p:spPr bwMode="auto">
          <a:xfrm>
            <a:off x="3275856" y="1124744"/>
            <a:ext cx="1224136" cy="2088232"/>
          </a:xfrm>
          <a:prstGeom prst="rect">
            <a:avLst/>
          </a:prstGeom>
          <a:noFill/>
        </p:spPr>
      </p:pic>
      <p:pic>
        <p:nvPicPr>
          <p:cNvPr id="6" name="Picture 1" descr="C:\Documents and Settings\TANYA\Рабочий стол\МХК\Мхк ол\01др мир\перв\кенгшщ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980728"/>
            <a:ext cx="923925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40466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ПЕРВОБЫТНЫЕ (ПАЛЕОЛИТИЧЕСКИЕ) ВЕНЕРЫ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28" y="332656"/>
            <a:ext cx="4319588" cy="1219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2">
                    <a:lumMod val="10000"/>
                  </a:schemeClr>
                </a:solidFill>
              </a:rPr>
              <a:t>АЛЬТАМИРА</a:t>
            </a:r>
            <a:endParaRPr lang="ru-RU" sz="5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7410" name="Picture 2" descr="Достопримечательности Испании. Пещера Альтамира (Cueva de Altamira) Испанская культ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778569" cy="2457822"/>
          </a:xfrm>
          <a:prstGeom prst="rect">
            <a:avLst/>
          </a:prstGeom>
          <a:noFill/>
        </p:spPr>
      </p:pic>
      <p:pic>
        <p:nvPicPr>
          <p:cNvPr id="17412" name="Picture 4" descr="Дочь Саутуолы Мария, обнаружившая рисунки на стенах пещеры;  увидев живопись, девочка воскликнула: &quot;Папа, здесь быки!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2656"/>
            <a:ext cx="2262478" cy="24026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72200" y="3140968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Дочь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Саутуолы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Мария, обнаружившая рисунки на стенах пещеры; увидев живопись, девочка воскликнула: «Папа, здесь быки!»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924944"/>
            <a:ext cx="180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Палеонтолог-любитель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Марселино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Санс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де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Саутуола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Marcelino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Sanz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de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Sautuola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), вошедший в историю как первооткрыватель пещеры Альтамира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7414" name="Picture 6" descr="Вход в пещеру, посредине между группой деревьев и куст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429000"/>
            <a:ext cx="4128393" cy="3096295"/>
          </a:xfrm>
          <a:prstGeom prst="rect">
            <a:avLst/>
          </a:prstGeom>
          <a:noFill/>
        </p:spPr>
      </p:pic>
      <p:pic>
        <p:nvPicPr>
          <p:cNvPr id="9" name="Picture 8" descr="http://im1-tub-ru.yandex.net/i?id=afd6da38395125ed4a4f0fc530b06e9d-121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700808"/>
            <a:ext cx="2038350" cy="14287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3968" y="4046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епродукция одного из бизонов, самки в данном случае (Брейль, 1902 и 193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4218628" cy="2668282"/>
          </a:xfrm>
          <a:prstGeom prst="rect">
            <a:avLst/>
          </a:prstGeom>
          <a:noFill/>
        </p:spPr>
      </p:pic>
      <p:pic>
        <p:nvPicPr>
          <p:cNvPr id="16388" name="Picture 4" descr="http://culturaespanola.ru/wp-content/uploads/2012/06/altamir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810000" cy="3009901"/>
          </a:xfrm>
          <a:prstGeom prst="rect">
            <a:avLst/>
          </a:prstGeom>
          <a:noFill/>
        </p:spPr>
      </p:pic>
      <p:pic>
        <p:nvPicPr>
          <p:cNvPr id="16394" name="Picture 10" descr="http://im3-tub-ru.yandex.net/i?id=5d636164034d32c1aa07320670c730e1-35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980728"/>
            <a:ext cx="2000250" cy="1428750"/>
          </a:xfrm>
          <a:prstGeom prst="rect">
            <a:avLst/>
          </a:prstGeom>
          <a:noFill/>
        </p:spPr>
      </p:pic>
      <p:pic>
        <p:nvPicPr>
          <p:cNvPr id="16398" name="Picture 14" descr="http://im0-tub-ru.yandex.net/i?id=11e6f76884247e847e2043b33265cb4c-81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93096"/>
            <a:ext cx="21526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k-t.ru/img/baza6/Vseobschaya-istoriya-iskusstv-tom-1.--1956--1383012207.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288" y="1412776"/>
            <a:ext cx="858672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79912" y="908720"/>
            <a:ext cx="3671888" cy="12192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2">
                    <a:lumMod val="25000"/>
                  </a:schemeClr>
                </a:solidFill>
              </a:rPr>
              <a:t>ЛАСКО</a:t>
            </a:r>
            <a:endParaRPr lang="ru-RU" sz="72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5365" name="Picture 5" descr="WWW.OPEN.AZ - ОТКРОЙ ДЛЯ СЕБЯ АЗЕРБАЙДЖАН!"/>
          <p:cNvPicPr>
            <a:picLocks noChangeAspect="1" noChangeArrowheads="1"/>
          </p:cNvPicPr>
          <p:nvPr/>
        </p:nvPicPr>
        <p:blipFill>
          <a:blip r:embed="rId2" cstate="print"/>
          <a:srcRect r="776" b="8454"/>
          <a:stretch>
            <a:fillRect/>
          </a:stretch>
        </p:blipFill>
        <p:spPr bwMode="auto">
          <a:xfrm>
            <a:off x="1475656" y="1988840"/>
            <a:ext cx="6048672" cy="4464496"/>
          </a:xfrm>
          <a:prstGeom prst="rect">
            <a:avLst/>
          </a:prstGeom>
          <a:noFill/>
        </p:spPr>
      </p:pic>
      <p:pic>
        <p:nvPicPr>
          <p:cNvPr id="15366" name="Picture 6" descr="C:\Documents and Settings\TANYA\Рабочий стол\МХК\Мхк ол\01др мир\перв\5фон де г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53" y="188640"/>
            <a:ext cx="1464642" cy="1944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4046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ФОН де ГОМ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2606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ПЕЩЕРЫ ФРАНЦИИ</a:t>
            </a:r>
            <a:endParaRPr lang="ru-RU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426</TotalTime>
  <Words>114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Первобытное  искусство</vt:lpstr>
      <vt:lpstr>Слайд 2</vt:lpstr>
      <vt:lpstr>ИЗУЧЕНИЕ      ПАМЯТНИКОВ</vt:lpstr>
      <vt:lpstr>Слайд 4</vt:lpstr>
      <vt:lpstr>Слайд 5</vt:lpstr>
      <vt:lpstr>АЛЬТАМИРА</vt:lpstr>
      <vt:lpstr>Слайд 7</vt:lpstr>
      <vt:lpstr>Слайд 8</vt:lpstr>
      <vt:lpstr>ЛАСКО</vt:lpstr>
      <vt:lpstr>Слайд 10</vt:lpstr>
      <vt:lpstr>МЕГАЛИТЫ</vt:lpstr>
      <vt:lpstr>СТОУНХЕНДЖ II  ТЫСЯЧЕЛЕТИЕ  ДО Н.Э.</vt:lpstr>
      <vt:lpstr>ДОМАШНЕЕ  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TANYA</cp:lastModifiedBy>
  <cp:revision>145</cp:revision>
  <dcterms:modified xsi:type="dcterms:W3CDTF">2014-08-31T11:24:01Z</dcterms:modified>
</cp:coreProperties>
</file>