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7" r:id="rId2"/>
    <p:sldId id="268" r:id="rId3"/>
    <p:sldId id="257" r:id="rId4"/>
    <p:sldId id="265" r:id="rId5"/>
    <p:sldId id="264" r:id="rId6"/>
    <p:sldId id="258" r:id="rId7"/>
    <p:sldId id="266" r:id="rId8"/>
    <p:sldId id="260" r:id="rId9"/>
    <p:sldId id="273" r:id="rId10"/>
    <p:sldId id="262" r:id="rId11"/>
    <p:sldId id="269" r:id="rId12"/>
    <p:sldId id="270" r:id="rId13"/>
    <p:sldId id="271" r:id="rId14"/>
    <p:sldId id="272" r:id="rId15"/>
    <p:sldId id="261" r:id="rId16"/>
    <p:sldId id="263" r:id="rId17"/>
    <p:sldId id="274" r:id="rId18"/>
    <p:sldId id="27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02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29C50-82F1-4747-8B54-A50B44DFE61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919CE4-B6D7-4F48-BEFD-C5B3D513AD7D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463242FF-CB88-4A95-8FDF-D12243CA3BEA}" type="parTrans" cxnId="{5F1E0FAF-803C-4266-AA0E-F198CBA1DEF2}">
      <dgm:prSet/>
      <dgm:spPr/>
      <dgm:t>
        <a:bodyPr/>
        <a:lstStyle/>
        <a:p>
          <a:endParaRPr lang="ru-RU"/>
        </a:p>
      </dgm:t>
    </dgm:pt>
    <dgm:pt modelId="{B57B2A38-79A5-440B-B211-5F21BDE136CA}" type="sibTrans" cxnId="{5F1E0FAF-803C-4266-AA0E-F198CBA1DEF2}">
      <dgm:prSet/>
      <dgm:spPr/>
      <dgm:t>
        <a:bodyPr/>
        <a:lstStyle/>
        <a:p>
          <a:endParaRPr lang="ru-RU"/>
        </a:p>
      </dgm:t>
    </dgm:pt>
    <dgm:pt modelId="{21BB376A-7480-4985-86A6-50120B6ED127}">
      <dgm:prSet phldrT="[Текст]"/>
      <dgm:spPr/>
      <dgm:t>
        <a:bodyPr/>
        <a:lstStyle/>
        <a:p>
          <a:r>
            <a:rPr lang="ru-RU" dirty="0" smtClean="0"/>
            <a:t>Любознательность</a:t>
          </a:r>
          <a:endParaRPr lang="ru-RU" dirty="0"/>
        </a:p>
      </dgm:t>
    </dgm:pt>
    <dgm:pt modelId="{0ED4502C-5683-4453-921C-5EE552224E02}" type="parTrans" cxnId="{9CC26786-D51B-4771-B7BF-ABB18C2C4480}">
      <dgm:prSet/>
      <dgm:spPr/>
      <dgm:t>
        <a:bodyPr/>
        <a:lstStyle/>
        <a:p>
          <a:endParaRPr lang="ru-RU"/>
        </a:p>
      </dgm:t>
    </dgm:pt>
    <dgm:pt modelId="{2140AAF2-635F-42BE-946F-B30980F1CC9D}" type="sibTrans" cxnId="{9CC26786-D51B-4771-B7BF-ABB18C2C4480}">
      <dgm:prSet/>
      <dgm:spPr/>
      <dgm:t>
        <a:bodyPr/>
        <a:lstStyle/>
        <a:p>
          <a:endParaRPr lang="ru-RU"/>
        </a:p>
      </dgm:t>
    </dgm:pt>
    <dgm:pt modelId="{B376E31B-2329-483E-8D05-1DCA91531F8E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A0B7C290-262B-4114-897B-3155B76673BE}" type="parTrans" cxnId="{BFB8D067-7B52-418D-AE3C-D81289A8328B}">
      <dgm:prSet/>
      <dgm:spPr/>
      <dgm:t>
        <a:bodyPr/>
        <a:lstStyle/>
        <a:p>
          <a:endParaRPr lang="ru-RU"/>
        </a:p>
      </dgm:t>
    </dgm:pt>
    <dgm:pt modelId="{0B090192-1A20-4A78-9939-CB31BA4B632B}" type="sibTrans" cxnId="{BFB8D067-7B52-418D-AE3C-D81289A8328B}">
      <dgm:prSet/>
      <dgm:spPr/>
      <dgm:t>
        <a:bodyPr/>
        <a:lstStyle/>
        <a:p>
          <a:endParaRPr lang="ru-RU"/>
        </a:p>
      </dgm:t>
    </dgm:pt>
    <dgm:pt modelId="{B37F3E93-6360-4E7D-A982-1586B3881FFA}">
      <dgm:prSet phldrT="[Текст]"/>
      <dgm:spPr/>
      <dgm:t>
        <a:bodyPr/>
        <a:lstStyle/>
        <a:p>
          <a:r>
            <a:rPr lang="ru-RU" dirty="0" smtClean="0"/>
            <a:t>Желание</a:t>
          </a:r>
          <a:endParaRPr lang="ru-RU" dirty="0"/>
        </a:p>
      </dgm:t>
    </dgm:pt>
    <dgm:pt modelId="{369EB4E4-1866-44DD-8AB2-B13F583B0DFC}" type="parTrans" cxnId="{0EE9CA11-CB64-419F-894A-EDED95809638}">
      <dgm:prSet/>
      <dgm:spPr/>
      <dgm:t>
        <a:bodyPr/>
        <a:lstStyle/>
        <a:p>
          <a:endParaRPr lang="ru-RU"/>
        </a:p>
      </dgm:t>
    </dgm:pt>
    <dgm:pt modelId="{3AF020E1-9F63-464A-97D1-5357601872A7}" type="sibTrans" cxnId="{0EE9CA11-CB64-419F-894A-EDED95809638}">
      <dgm:prSet/>
      <dgm:spPr/>
      <dgm:t>
        <a:bodyPr/>
        <a:lstStyle/>
        <a:p>
          <a:endParaRPr lang="ru-RU"/>
        </a:p>
      </dgm:t>
    </dgm:pt>
    <dgm:pt modelId="{BD9881B8-DF9E-40EA-A54C-07655629B3FF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9BB06821-EDE2-4C06-9B02-137DF296801F}" type="parTrans" cxnId="{13BE464A-8267-4637-91C2-2226A7C7AE0B}">
      <dgm:prSet/>
      <dgm:spPr/>
      <dgm:t>
        <a:bodyPr/>
        <a:lstStyle/>
        <a:p>
          <a:endParaRPr lang="ru-RU"/>
        </a:p>
      </dgm:t>
    </dgm:pt>
    <dgm:pt modelId="{CF3891BA-4367-4979-8F61-E85698F794BC}" type="sibTrans" cxnId="{13BE464A-8267-4637-91C2-2226A7C7AE0B}">
      <dgm:prSet/>
      <dgm:spPr/>
      <dgm:t>
        <a:bodyPr/>
        <a:lstStyle/>
        <a:p>
          <a:endParaRPr lang="ru-RU"/>
        </a:p>
      </dgm:t>
    </dgm:pt>
    <dgm:pt modelId="{3A74DC48-9CB5-4827-9AD1-A57F0F4D644E}">
      <dgm:prSet phldrT="[Текст]"/>
      <dgm:spPr/>
      <dgm:t>
        <a:bodyPr/>
        <a:lstStyle/>
        <a:p>
          <a:r>
            <a:rPr lang="ru-RU" dirty="0" smtClean="0"/>
            <a:t>Потребность  в новой роли – быть учеником</a:t>
          </a:r>
          <a:endParaRPr lang="ru-RU" dirty="0"/>
        </a:p>
      </dgm:t>
    </dgm:pt>
    <dgm:pt modelId="{D4C398EA-F5E4-4E20-938B-5A99855B782F}" type="parTrans" cxnId="{EFF8E4E5-0A16-4CB0-8138-11609E49D2EB}">
      <dgm:prSet/>
      <dgm:spPr/>
      <dgm:t>
        <a:bodyPr/>
        <a:lstStyle/>
        <a:p>
          <a:endParaRPr lang="ru-RU"/>
        </a:p>
      </dgm:t>
    </dgm:pt>
    <dgm:pt modelId="{5C427EA8-EECF-4BAA-A441-AC893B762E9E}" type="sibTrans" cxnId="{EFF8E4E5-0A16-4CB0-8138-11609E49D2EB}">
      <dgm:prSet/>
      <dgm:spPr/>
      <dgm:t>
        <a:bodyPr/>
        <a:lstStyle/>
        <a:p>
          <a:endParaRPr lang="ru-RU"/>
        </a:p>
      </dgm:t>
    </dgm:pt>
    <dgm:pt modelId="{DCEE85EB-7F2D-4369-8357-8647BA49E085}">
      <dgm:prSet phldrT="[Текст]"/>
      <dgm:spPr/>
      <dgm:t>
        <a:bodyPr/>
        <a:lstStyle/>
        <a:p>
          <a:r>
            <a:rPr lang="ru-RU" dirty="0" smtClean="0"/>
            <a:t>Интерес к новой роли ученика</a:t>
          </a:r>
          <a:endParaRPr lang="ru-RU" dirty="0"/>
        </a:p>
      </dgm:t>
    </dgm:pt>
    <dgm:pt modelId="{827723D1-E213-41DC-88CC-C795D3BC9703}" type="parTrans" cxnId="{4E0365F0-492F-4F9B-B93C-ABEBD1ECC132}">
      <dgm:prSet/>
      <dgm:spPr/>
      <dgm:t>
        <a:bodyPr/>
        <a:lstStyle/>
        <a:p>
          <a:endParaRPr lang="ru-RU"/>
        </a:p>
      </dgm:t>
    </dgm:pt>
    <dgm:pt modelId="{AA1D17E7-43A3-4789-B727-CE6EB3AC2A8A}" type="sibTrans" cxnId="{4E0365F0-492F-4F9B-B93C-ABEBD1ECC132}">
      <dgm:prSet/>
      <dgm:spPr/>
      <dgm:t>
        <a:bodyPr/>
        <a:lstStyle/>
        <a:p>
          <a:endParaRPr lang="ru-RU"/>
        </a:p>
      </dgm:t>
    </dgm:pt>
    <dgm:pt modelId="{78C92BEC-207E-4B6D-9F0D-6ABB4885FBA9}" type="pres">
      <dgm:prSet presAssocID="{C8129C50-82F1-4747-8B54-A50B44DFE6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AF4FFB-719E-4EBC-95F6-9655A31FD1CE}" type="pres">
      <dgm:prSet presAssocID="{74919CE4-B6D7-4F48-BEFD-C5B3D513AD7D}" presName="linNode" presStyleCnt="0"/>
      <dgm:spPr/>
    </dgm:pt>
    <dgm:pt modelId="{72A77F63-356B-4C15-BD25-E3FAF4C3A895}" type="pres">
      <dgm:prSet presAssocID="{74919CE4-B6D7-4F48-BEFD-C5B3D513AD7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3C7DC-7650-4EB9-9CD7-B8546BE4F00A}" type="pres">
      <dgm:prSet presAssocID="{74919CE4-B6D7-4F48-BEFD-C5B3D513AD7D}" presName="descendantText" presStyleLbl="alignAccFollowNode1" presStyleIdx="0" presStyleCnt="3" custLinFactNeighborX="-97" custLinFactNeighborY="1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51452-CDA7-4AEA-B7D8-BCA667F0DEEB}" type="pres">
      <dgm:prSet presAssocID="{B57B2A38-79A5-440B-B211-5F21BDE136CA}" presName="sp" presStyleCnt="0"/>
      <dgm:spPr/>
    </dgm:pt>
    <dgm:pt modelId="{307CC01F-59B0-446B-9864-DEBF55672585}" type="pres">
      <dgm:prSet presAssocID="{B376E31B-2329-483E-8D05-1DCA91531F8E}" presName="linNode" presStyleCnt="0"/>
      <dgm:spPr/>
    </dgm:pt>
    <dgm:pt modelId="{1DBFF453-DD4C-4622-A083-2C97417E2939}" type="pres">
      <dgm:prSet presAssocID="{B376E31B-2329-483E-8D05-1DCA91531F8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F0680-34B5-48B9-8A7E-1E995A02682B}" type="pres">
      <dgm:prSet presAssocID="{B376E31B-2329-483E-8D05-1DCA91531F8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08F733-0AB1-48E8-95CA-04FF699073A1}" type="pres">
      <dgm:prSet presAssocID="{0B090192-1A20-4A78-9939-CB31BA4B632B}" presName="sp" presStyleCnt="0"/>
      <dgm:spPr/>
    </dgm:pt>
    <dgm:pt modelId="{0A523363-8C12-4648-954E-194B482BC89C}" type="pres">
      <dgm:prSet presAssocID="{BD9881B8-DF9E-40EA-A54C-07655629B3FF}" presName="linNode" presStyleCnt="0"/>
      <dgm:spPr/>
    </dgm:pt>
    <dgm:pt modelId="{22C22FB8-A52B-4FE4-B0CD-3A9A07E62C98}" type="pres">
      <dgm:prSet presAssocID="{BD9881B8-DF9E-40EA-A54C-07655629B3F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F7AAE-26C9-49AA-A781-3EA754FAE386}" type="pres">
      <dgm:prSet presAssocID="{BD9881B8-DF9E-40EA-A54C-07655629B3F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A6F576-A57D-492C-9890-AC4BB83FA648}" type="presOf" srcId="{3A74DC48-9CB5-4827-9AD1-A57F0F4D644E}" destId="{74BF7AAE-26C9-49AA-A781-3EA754FAE386}" srcOrd="0" destOrd="0" presId="urn:microsoft.com/office/officeart/2005/8/layout/vList5"/>
    <dgm:cxn modelId="{5F1E0FAF-803C-4266-AA0E-F198CBA1DEF2}" srcId="{C8129C50-82F1-4747-8B54-A50B44DFE61F}" destId="{74919CE4-B6D7-4F48-BEFD-C5B3D513AD7D}" srcOrd="0" destOrd="0" parTransId="{463242FF-CB88-4A95-8FDF-D12243CA3BEA}" sibTransId="{B57B2A38-79A5-440B-B211-5F21BDE136CA}"/>
    <dgm:cxn modelId="{4E0365F0-492F-4F9B-B93C-ABEBD1ECC132}" srcId="{BD9881B8-DF9E-40EA-A54C-07655629B3FF}" destId="{DCEE85EB-7F2D-4369-8357-8647BA49E085}" srcOrd="1" destOrd="0" parTransId="{827723D1-E213-41DC-88CC-C795D3BC9703}" sibTransId="{AA1D17E7-43A3-4789-B727-CE6EB3AC2A8A}"/>
    <dgm:cxn modelId="{AF0B212E-C787-4FD6-B920-6FCED8449C88}" type="presOf" srcId="{B37F3E93-6360-4E7D-A982-1586B3881FFA}" destId="{9B6F0680-34B5-48B9-8A7E-1E995A02682B}" srcOrd="0" destOrd="0" presId="urn:microsoft.com/office/officeart/2005/8/layout/vList5"/>
    <dgm:cxn modelId="{10FCF4C9-B9CE-454C-B85C-1DC17F24AD8E}" type="presOf" srcId="{21BB376A-7480-4985-86A6-50120B6ED127}" destId="{0673C7DC-7650-4EB9-9CD7-B8546BE4F00A}" srcOrd="0" destOrd="0" presId="urn:microsoft.com/office/officeart/2005/8/layout/vList5"/>
    <dgm:cxn modelId="{EFF8E4E5-0A16-4CB0-8138-11609E49D2EB}" srcId="{BD9881B8-DF9E-40EA-A54C-07655629B3FF}" destId="{3A74DC48-9CB5-4827-9AD1-A57F0F4D644E}" srcOrd="0" destOrd="0" parTransId="{D4C398EA-F5E4-4E20-938B-5A99855B782F}" sibTransId="{5C427EA8-EECF-4BAA-A441-AC893B762E9E}"/>
    <dgm:cxn modelId="{3C59230F-1F21-4036-8E09-41CE1BD72CBD}" type="presOf" srcId="{BD9881B8-DF9E-40EA-A54C-07655629B3FF}" destId="{22C22FB8-A52B-4FE4-B0CD-3A9A07E62C98}" srcOrd="0" destOrd="0" presId="urn:microsoft.com/office/officeart/2005/8/layout/vList5"/>
    <dgm:cxn modelId="{5ABDC3C3-0F12-4492-8180-B552BE046691}" type="presOf" srcId="{74919CE4-B6D7-4F48-BEFD-C5B3D513AD7D}" destId="{72A77F63-356B-4C15-BD25-E3FAF4C3A895}" srcOrd="0" destOrd="0" presId="urn:microsoft.com/office/officeart/2005/8/layout/vList5"/>
    <dgm:cxn modelId="{9CC26786-D51B-4771-B7BF-ABB18C2C4480}" srcId="{74919CE4-B6D7-4F48-BEFD-C5B3D513AD7D}" destId="{21BB376A-7480-4985-86A6-50120B6ED127}" srcOrd="0" destOrd="0" parTransId="{0ED4502C-5683-4453-921C-5EE552224E02}" sibTransId="{2140AAF2-635F-42BE-946F-B30980F1CC9D}"/>
    <dgm:cxn modelId="{0EE9CA11-CB64-419F-894A-EDED95809638}" srcId="{B376E31B-2329-483E-8D05-1DCA91531F8E}" destId="{B37F3E93-6360-4E7D-A982-1586B3881FFA}" srcOrd="0" destOrd="0" parTransId="{369EB4E4-1866-44DD-8AB2-B13F583B0DFC}" sibTransId="{3AF020E1-9F63-464A-97D1-5357601872A7}"/>
    <dgm:cxn modelId="{BFB8D067-7B52-418D-AE3C-D81289A8328B}" srcId="{C8129C50-82F1-4747-8B54-A50B44DFE61F}" destId="{B376E31B-2329-483E-8D05-1DCA91531F8E}" srcOrd="1" destOrd="0" parTransId="{A0B7C290-262B-4114-897B-3155B76673BE}" sibTransId="{0B090192-1A20-4A78-9939-CB31BA4B632B}"/>
    <dgm:cxn modelId="{13BE464A-8267-4637-91C2-2226A7C7AE0B}" srcId="{C8129C50-82F1-4747-8B54-A50B44DFE61F}" destId="{BD9881B8-DF9E-40EA-A54C-07655629B3FF}" srcOrd="2" destOrd="0" parTransId="{9BB06821-EDE2-4C06-9B02-137DF296801F}" sibTransId="{CF3891BA-4367-4979-8F61-E85698F794BC}"/>
    <dgm:cxn modelId="{A1B6B1C8-E3ED-43D2-9DA9-53081DDF6D43}" type="presOf" srcId="{DCEE85EB-7F2D-4369-8357-8647BA49E085}" destId="{74BF7AAE-26C9-49AA-A781-3EA754FAE386}" srcOrd="0" destOrd="1" presId="urn:microsoft.com/office/officeart/2005/8/layout/vList5"/>
    <dgm:cxn modelId="{127DABAE-A53C-4891-AE94-E25B3A7DF0FC}" type="presOf" srcId="{B376E31B-2329-483E-8D05-1DCA91531F8E}" destId="{1DBFF453-DD4C-4622-A083-2C97417E2939}" srcOrd="0" destOrd="0" presId="urn:microsoft.com/office/officeart/2005/8/layout/vList5"/>
    <dgm:cxn modelId="{E8A54794-1546-4C6A-9984-39BEB62A3292}" type="presOf" srcId="{C8129C50-82F1-4747-8B54-A50B44DFE61F}" destId="{78C92BEC-207E-4B6D-9F0D-6ABB4885FBA9}" srcOrd="0" destOrd="0" presId="urn:microsoft.com/office/officeart/2005/8/layout/vList5"/>
    <dgm:cxn modelId="{03CF2F96-AFFB-46EA-8C7E-A8F7F063252C}" type="presParOf" srcId="{78C92BEC-207E-4B6D-9F0D-6ABB4885FBA9}" destId="{46AF4FFB-719E-4EBC-95F6-9655A31FD1CE}" srcOrd="0" destOrd="0" presId="urn:microsoft.com/office/officeart/2005/8/layout/vList5"/>
    <dgm:cxn modelId="{C64B8890-9F5A-4DE4-A2E8-BEA6DD7DDF4D}" type="presParOf" srcId="{46AF4FFB-719E-4EBC-95F6-9655A31FD1CE}" destId="{72A77F63-356B-4C15-BD25-E3FAF4C3A895}" srcOrd="0" destOrd="0" presId="urn:microsoft.com/office/officeart/2005/8/layout/vList5"/>
    <dgm:cxn modelId="{02D81454-C951-4703-976E-A6E9BEA3B5BE}" type="presParOf" srcId="{46AF4FFB-719E-4EBC-95F6-9655A31FD1CE}" destId="{0673C7DC-7650-4EB9-9CD7-B8546BE4F00A}" srcOrd="1" destOrd="0" presId="urn:microsoft.com/office/officeart/2005/8/layout/vList5"/>
    <dgm:cxn modelId="{9D902FC5-F636-4E71-A28A-B4BD6CA9F190}" type="presParOf" srcId="{78C92BEC-207E-4B6D-9F0D-6ABB4885FBA9}" destId="{68051452-CDA7-4AEA-B7D8-BCA667F0DEEB}" srcOrd="1" destOrd="0" presId="urn:microsoft.com/office/officeart/2005/8/layout/vList5"/>
    <dgm:cxn modelId="{5B6574E2-3FCE-48AC-8B51-A2FB86544E68}" type="presParOf" srcId="{78C92BEC-207E-4B6D-9F0D-6ABB4885FBA9}" destId="{307CC01F-59B0-446B-9864-DEBF55672585}" srcOrd="2" destOrd="0" presId="urn:microsoft.com/office/officeart/2005/8/layout/vList5"/>
    <dgm:cxn modelId="{24C9265F-8C17-4B8A-B1B6-F7FD34FA664B}" type="presParOf" srcId="{307CC01F-59B0-446B-9864-DEBF55672585}" destId="{1DBFF453-DD4C-4622-A083-2C97417E2939}" srcOrd="0" destOrd="0" presId="urn:microsoft.com/office/officeart/2005/8/layout/vList5"/>
    <dgm:cxn modelId="{349C5274-3A5F-476B-AF6E-4FE42A9147B0}" type="presParOf" srcId="{307CC01F-59B0-446B-9864-DEBF55672585}" destId="{9B6F0680-34B5-48B9-8A7E-1E995A02682B}" srcOrd="1" destOrd="0" presId="urn:microsoft.com/office/officeart/2005/8/layout/vList5"/>
    <dgm:cxn modelId="{313117C4-BE56-42A3-A4C9-0419D5066A4F}" type="presParOf" srcId="{78C92BEC-207E-4B6D-9F0D-6ABB4885FBA9}" destId="{3508F733-0AB1-48E8-95CA-04FF699073A1}" srcOrd="3" destOrd="0" presId="urn:microsoft.com/office/officeart/2005/8/layout/vList5"/>
    <dgm:cxn modelId="{6663AA25-23C5-49AE-B99D-BD934C2491C7}" type="presParOf" srcId="{78C92BEC-207E-4B6D-9F0D-6ABB4885FBA9}" destId="{0A523363-8C12-4648-954E-194B482BC89C}" srcOrd="4" destOrd="0" presId="urn:microsoft.com/office/officeart/2005/8/layout/vList5"/>
    <dgm:cxn modelId="{EB9F78C2-E517-48D1-80EB-CF904EB4997D}" type="presParOf" srcId="{0A523363-8C12-4648-954E-194B482BC89C}" destId="{22C22FB8-A52B-4FE4-B0CD-3A9A07E62C98}" srcOrd="0" destOrd="0" presId="urn:microsoft.com/office/officeart/2005/8/layout/vList5"/>
    <dgm:cxn modelId="{14B7B789-0B26-4F19-AD03-0FD620A72D01}" type="presParOf" srcId="{0A523363-8C12-4648-954E-194B482BC89C}" destId="{74BF7AAE-26C9-49AA-A781-3EA754FAE386}" srcOrd="1" destOrd="0" presId="urn:microsoft.com/office/officeart/2005/8/layout/vList5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45FB925-B9EE-411D-AB12-BE969F3A8C02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B59D532-CAEC-4DAA-8F07-0FB4A2FD6E41}">
      <dgm:prSet phldrT="[Текст]" custT="1"/>
      <dgm:spPr/>
      <dgm:t>
        <a:bodyPr/>
        <a:lstStyle/>
        <a:p>
          <a:pPr algn="ctr"/>
          <a:r>
            <a:rPr lang="ru-RU" sz="1800" b="1" dirty="0" smtClean="0"/>
            <a:t>Снять напряжение, тревогу, ожидание неприятного разговора</a:t>
          </a:r>
          <a:endParaRPr lang="ru-RU" sz="1800" b="1" dirty="0"/>
        </a:p>
      </dgm:t>
    </dgm:pt>
    <dgm:pt modelId="{90EEC179-A612-4934-8BB3-C014711EA399}" type="parTrans" cxnId="{61B47B43-5B1D-4304-AEEE-61960F70682E}">
      <dgm:prSet/>
      <dgm:spPr/>
      <dgm:t>
        <a:bodyPr/>
        <a:lstStyle/>
        <a:p>
          <a:endParaRPr lang="ru-RU"/>
        </a:p>
      </dgm:t>
    </dgm:pt>
    <dgm:pt modelId="{44A8ECC0-F546-46DC-9616-76EB0FB86069}" type="sibTrans" cxnId="{61B47B43-5B1D-4304-AEEE-61960F70682E}">
      <dgm:prSet/>
      <dgm:spPr/>
      <dgm:t>
        <a:bodyPr/>
        <a:lstStyle/>
        <a:p>
          <a:endParaRPr lang="ru-RU"/>
        </a:p>
      </dgm:t>
    </dgm:pt>
    <dgm:pt modelId="{641D03DB-656E-4D9F-9777-02AC64D9ABEF}">
      <dgm:prSet phldrT="[Текст]" custT="1"/>
      <dgm:spPr/>
      <dgm:t>
        <a:bodyPr/>
        <a:lstStyle/>
        <a:p>
          <a:r>
            <a:rPr lang="ru-RU" sz="1800" b="1" dirty="0" smtClean="0"/>
            <a:t>Постараться понять родителей, поставить себя на их место</a:t>
          </a:r>
          <a:endParaRPr lang="ru-RU" sz="1800" b="1" dirty="0"/>
        </a:p>
      </dgm:t>
    </dgm:pt>
    <dgm:pt modelId="{B5D23794-8DE5-49F6-9517-A83152B8D725}" type="parTrans" cxnId="{E07FBBFA-0427-4730-8EB9-54981EA78694}">
      <dgm:prSet/>
      <dgm:spPr/>
      <dgm:t>
        <a:bodyPr/>
        <a:lstStyle/>
        <a:p>
          <a:endParaRPr lang="ru-RU"/>
        </a:p>
      </dgm:t>
    </dgm:pt>
    <dgm:pt modelId="{83AD81CF-4705-4838-8B7F-E83D32A5C6AD}" type="sibTrans" cxnId="{E07FBBFA-0427-4730-8EB9-54981EA78694}">
      <dgm:prSet/>
      <dgm:spPr/>
      <dgm:t>
        <a:bodyPr/>
        <a:lstStyle/>
        <a:p>
          <a:endParaRPr lang="ru-RU"/>
        </a:p>
      </dgm:t>
    </dgm:pt>
    <dgm:pt modelId="{5442A41A-8AFD-4DF0-B393-119E9C5D93AF}">
      <dgm:prSet phldrT="[Текст]" custT="1"/>
      <dgm:spPr/>
      <dgm:t>
        <a:bodyPr/>
        <a:lstStyle/>
        <a:p>
          <a:r>
            <a:rPr lang="ru-RU" sz="1800" b="1" dirty="0" smtClean="0"/>
            <a:t>Уметь  разговаривать  с  родителями  спокойно, уважительно, доброжелательно, заинтересованно</a:t>
          </a:r>
          <a:endParaRPr lang="ru-RU" sz="1800" b="1" dirty="0"/>
        </a:p>
      </dgm:t>
    </dgm:pt>
    <dgm:pt modelId="{A3342E23-D971-43A9-A6B1-5AD736048594}" type="parTrans" cxnId="{C0346D84-B40F-480D-A2B0-D688E03FB38F}">
      <dgm:prSet/>
      <dgm:spPr/>
      <dgm:t>
        <a:bodyPr/>
        <a:lstStyle/>
        <a:p>
          <a:endParaRPr lang="ru-RU"/>
        </a:p>
      </dgm:t>
    </dgm:pt>
    <dgm:pt modelId="{522B90EF-0827-43C2-889E-95282277723D}" type="sibTrans" cxnId="{C0346D84-B40F-480D-A2B0-D688E03FB38F}">
      <dgm:prSet/>
      <dgm:spPr/>
      <dgm:t>
        <a:bodyPr/>
        <a:lstStyle/>
        <a:p>
          <a:endParaRPr lang="ru-RU"/>
        </a:p>
      </dgm:t>
    </dgm:pt>
    <dgm:pt modelId="{E6ABFB9E-50A0-47DD-9814-672306677A15}">
      <dgm:prSet custT="1"/>
      <dgm:spPr/>
      <dgm:t>
        <a:bodyPr/>
        <a:lstStyle/>
        <a:p>
          <a:r>
            <a:rPr lang="ru-RU" sz="1800" b="1" dirty="0" smtClean="0"/>
            <a:t>Дать  родителям почувствовать Ваше уважение  и внимание к ним</a:t>
          </a:r>
          <a:endParaRPr lang="ru-RU" sz="1800" b="1" dirty="0"/>
        </a:p>
      </dgm:t>
    </dgm:pt>
    <dgm:pt modelId="{2C567B98-8BAF-4BC3-B8B1-3B95519E1045}" type="parTrans" cxnId="{09C0AB82-1194-47EA-A8E0-85F65B5C9C40}">
      <dgm:prSet/>
      <dgm:spPr/>
      <dgm:t>
        <a:bodyPr/>
        <a:lstStyle/>
        <a:p>
          <a:endParaRPr lang="ru-RU"/>
        </a:p>
      </dgm:t>
    </dgm:pt>
    <dgm:pt modelId="{F2513B42-36CF-4E07-821B-CAF5E14D163C}" type="sibTrans" cxnId="{09C0AB82-1194-47EA-A8E0-85F65B5C9C40}">
      <dgm:prSet/>
      <dgm:spPr/>
      <dgm:t>
        <a:bodyPr/>
        <a:lstStyle/>
        <a:p>
          <a:endParaRPr lang="ru-RU"/>
        </a:p>
      </dgm:t>
    </dgm:pt>
    <dgm:pt modelId="{B315B4FD-435E-4A2D-9BB2-7BB50C547F81}">
      <dgm:prSet custT="1"/>
      <dgm:spPr/>
      <dgm:t>
        <a:bodyPr/>
        <a:lstStyle/>
        <a:p>
          <a:r>
            <a:rPr lang="ru-RU" sz="1800" b="1" dirty="0" smtClean="0"/>
            <a:t>Дать понимание, что у  школы  и семьи –одни дети,  одни задачи,  одни проблемы</a:t>
          </a:r>
        </a:p>
      </dgm:t>
    </dgm:pt>
    <dgm:pt modelId="{4C70F910-6D29-4ED5-B133-C2C6CE7B7632}" type="parTrans" cxnId="{6F8A5910-0E80-451E-9428-7401848CF118}">
      <dgm:prSet/>
      <dgm:spPr/>
      <dgm:t>
        <a:bodyPr/>
        <a:lstStyle/>
        <a:p>
          <a:endParaRPr lang="ru-RU"/>
        </a:p>
      </dgm:t>
    </dgm:pt>
    <dgm:pt modelId="{294BE659-17C6-45E0-AD4A-FCB485F57817}" type="sibTrans" cxnId="{6F8A5910-0E80-451E-9428-7401848CF118}">
      <dgm:prSet/>
      <dgm:spPr/>
      <dgm:t>
        <a:bodyPr/>
        <a:lstStyle/>
        <a:p>
          <a:endParaRPr lang="ru-RU"/>
        </a:p>
      </dgm:t>
    </dgm:pt>
    <dgm:pt modelId="{9033D4CA-F9E1-42B3-BD38-CCC095C17B3C}">
      <dgm:prSet custT="1"/>
      <dgm:spPr/>
      <dgm:t>
        <a:bodyPr/>
        <a:lstStyle/>
        <a:p>
          <a:r>
            <a:rPr lang="ru-RU" sz="1800" b="1" dirty="0" smtClean="0"/>
            <a:t>Подсказать, как найти пути выхода из проблемных ситуаций. Поискать эти пути вместе.</a:t>
          </a:r>
        </a:p>
      </dgm:t>
    </dgm:pt>
    <dgm:pt modelId="{452CCABD-1BD7-444B-A1ED-034B2F29112C}" type="parTrans" cxnId="{7E631B37-D236-4AEC-9B22-19B428876094}">
      <dgm:prSet/>
      <dgm:spPr/>
      <dgm:t>
        <a:bodyPr/>
        <a:lstStyle/>
        <a:p>
          <a:endParaRPr lang="ru-RU"/>
        </a:p>
      </dgm:t>
    </dgm:pt>
    <dgm:pt modelId="{E8B4A422-98CA-4AA5-A1E5-C8249C68F312}" type="sibTrans" cxnId="{7E631B37-D236-4AEC-9B22-19B428876094}">
      <dgm:prSet/>
      <dgm:spPr/>
      <dgm:t>
        <a:bodyPr/>
        <a:lstStyle/>
        <a:p>
          <a:endParaRPr lang="ru-RU"/>
        </a:p>
      </dgm:t>
    </dgm:pt>
    <dgm:pt modelId="{8B5ECE42-8A3E-41FC-ABA4-F0AE790F515F}" type="pres">
      <dgm:prSet presAssocID="{D45FB925-B9EE-411D-AB12-BE969F3A8C0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BE1461-8A01-4620-8FB5-DACAB367EC14}" type="pres">
      <dgm:prSet presAssocID="{7B59D532-CAEC-4DAA-8F07-0FB4A2FD6E41}" presName="parentLin" presStyleCnt="0"/>
      <dgm:spPr/>
      <dgm:t>
        <a:bodyPr/>
        <a:lstStyle/>
        <a:p>
          <a:endParaRPr lang="ru-RU"/>
        </a:p>
      </dgm:t>
    </dgm:pt>
    <dgm:pt modelId="{DBFDB14D-20F8-48B0-ACAE-F3D4984621F6}" type="pres">
      <dgm:prSet presAssocID="{7B59D532-CAEC-4DAA-8F07-0FB4A2FD6E4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E57D87E-0C3C-4707-8985-918950FD2D97}" type="pres">
      <dgm:prSet presAssocID="{7B59D532-CAEC-4DAA-8F07-0FB4A2FD6E41}" presName="parentText" presStyleLbl="node1" presStyleIdx="0" presStyleCnt="6" custScaleX="121008" custScaleY="1216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D5921-3960-42EB-90EE-66381F8F32BB}" type="pres">
      <dgm:prSet presAssocID="{7B59D532-CAEC-4DAA-8F07-0FB4A2FD6E41}" presName="negativeSpace" presStyleCnt="0"/>
      <dgm:spPr/>
      <dgm:t>
        <a:bodyPr/>
        <a:lstStyle/>
        <a:p>
          <a:endParaRPr lang="ru-RU"/>
        </a:p>
      </dgm:t>
    </dgm:pt>
    <dgm:pt modelId="{F8ABBDEE-1508-47C4-8D32-93F204DEFE20}" type="pres">
      <dgm:prSet presAssocID="{7B59D532-CAEC-4DAA-8F07-0FB4A2FD6E41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AC91F-AE40-4D84-862F-F978D797EB47}" type="pres">
      <dgm:prSet presAssocID="{44A8ECC0-F546-46DC-9616-76EB0FB86069}" presName="spaceBetweenRectangles" presStyleCnt="0"/>
      <dgm:spPr/>
      <dgm:t>
        <a:bodyPr/>
        <a:lstStyle/>
        <a:p>
          <a:endParaRPr lang="ru-RU"/>
        </a:p>
      </dgm:t>
    </dgm:pt>
    <dgm:pt modelId="{471FBBAE-3B86-49CD-8C37-B5D5E400E491}" type="pres">
      <dgm:prSet presAssocID="{E6ABFB9E-50A0-47DD-9814-672306677A15}" presName="parentLin" presStyleCnt="0"/>
      <dgm:spPr/>
      <dgm:t>
        <a:bodyPr/>
        <a:lstStyle/>
        <a:p>
          <a:endParaRPr lang="ru-RU"/>
        </a:p>
      </dgm:t>
    </dgm:pt>
    <dgm:pt modelId="{573837E9-10FE-47C9-BCBE-E6FADD541542}" type="pres">
      <dgm:prSet presAssocID="{E6ABFB9E-50A0-47DD-9814-672306677A15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BDCCD99-EB61-40ED-AA95-04A0475B1F16}" type="pres">
      <dgm:prSet presAssocID="{E6ABFB9E-50A0-47DD-9814-672306677A15}" presName="parentText" presStyleLbl="node1" presStyleIdx="1" presStyleCnt="6" custScaleX="1224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50C42-7B74-4B3A-86FD-8257245A9DC1}" type="pres">
      <dgm:prSet presAssocID="{E6ABFB9E-50A0-47DD-9814-672306677A15}" presName="negativeSpace" presStyleCnt="0"/>
      <dgm:spPr/>
      <dgm:t>
        <a:bodyPr/>
        <a:lstStyle/>
        <a:p>
          <a:endParaRPr lang="ru-RU"/>
        </a:p>
      </dgm:t>
    </dgm:pt>
    <dgm:pt modelId="{CDA318FD-660E-48F4-8EAD-A4F8375FA368}" type="pres">
      <dgm:prSet presAssocID="{E6ABFB9E-50A0-47DD-9814-672306677A15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4DFB5-A2C0-46D9-9374-C1AAC60041B5}" type="pres">
      <dgm:prSet presAssocID="{F2513B42-36CF-4E07-821B-CAF5E14D163C}" presName="spaceBetweenRectangles" presStyleCnt="0"/>
      <dgm:spPr/>
      <dgm:t>
        <a:bodyPr/>
        <a:lstStyle/>
        <a:p>
          <a:endParaRPr lang="ru-RU"/>
        </a:p>
      </dgm:t>
    </dgm:pt>
    <dgm:pt modelId="{AFCCC385-C69F-4BAA-AD86-2DC0573F7F69}" type="pres">
      <dgm:prSet presAssocID="{B315B4FD-435E-4A2D-9BB2-7BB50C547F81}" presName="parentLin" presStyleCnt="0"/>
      <dgm:spPr/>
      <dgm:t>
        <a:bodyPr/>
        <a:lstStyle/>
        <a:p>
          <a:endParaRPr lang="ru-RU"/>
        </a:p>
      </dgm:t>
    </dgm:pt>
    <dgm:pt modelId="{AA0D8D8C-399D-4BF1-8713-FCB51E2CB12B}" type="pres">
      <dgm:prSet presAssocID="{B315B4FD-435E-4A2D-9BB2-7BB50C547F81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77BD6DB6-DDC3-40E2-8D58-CEDD5B1273B4}" type="pres">
      <dgm:prSet presAssocID="{B315B4FD-435E-4A2D-9BB2-7BB50C547F81}" presName="parentText" presStyleLbl="node1" presStyleIdx="2" presStyleCnt="6" custScaleX="1225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CDC96-5327-4B69-91BA-0CDAA1CDD496}" type="pres">
      <dgm:prSet presAssocID="{B315B4FD-435E-4A2D-9BB2-7BB50C547F81}" presName="negativeSpace" presStyleCnt="0"/>
      <dgm:spPr/>
      <dgm:t>
        <a:bodyPr/>
        <a:lstStyle/>
        <a:p>
          <a:endParaRPr lang="ru-RU"/>
        </a:p>
      </dgm:t>
    </dgm:pt>
    <dgm:pt modelId="{C4A3FAC2-DDFA-4033-BD49-2B0EDE47BE41}" type="pres">
      <dgm:prSet presAssocID="{B315B4FD-435E-4A2D-9BB2-7BB50C547F81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7B531-6BC4-46B5-9EED-9F9841ABEA62}" type="pres">
      <dgm:prSet presAssocID="{294BE659-17C6-45E0-AD4A-FCB485F57817}" presName="spaceBetweenRectangles" presStyleCnt="0"/>
      <dgm:spPr/>
      <dgm:t>
        <a:bodyPr/>
        <a:lstStyle/>
        <a:p>
          <a:endParaRPr lang="ru-RU"/>
        </a:p>
      </dgm:t>
    </dgm:pt>
    <dgm:pt modelId="{A7CA3768-9162-4625-A965-C3CB74315558}" type="pres">
      <dgm:prSet presAssocID="{9033D4CA-F9E1-42B3-BD38-CCC095C17B3C}" presName="parentLin" presStyleCnt="0"/>
      <dgm:spPr/>
      <dgm:t>
        <a:bodyPr/>
        <a:lstStyle/>
        <a:p>
          <a:endParaRPr lang="ru-RU"/>
        </a:p>
      </dgm:t>
    </dgm:pt>
    <dgm:pt modelId="{F485AF62-0B6E-490B-B2DF-396D1D026404}" type="pres">
      <dgm:prSet presAssocID="{9033D4CA-F9E1-42B3-BD38-CCC095C17B3C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DC275088-6CDA-4DDB-9376-A4893FC8C670}" type="pres">
      <dgm:prSet presAssocID="{9033D4CA-F9E1-42B3-BD38-CCC095C17B3C}" presName="parentText" presStyleLbl="node1" presStyleIdx="3" presStyleCnt="6" custScaleX="1234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08598-E6D3-4B85-9242-4EECE734E037}" type="pres">
      <dgm:prSet presAssocID="{9033D4CA-F9E1-42B3-BD38-CCC095C17B3C}" presName="negativeSpace" presStyleCnt="0"/>
      <dgm:spPr/>
      <dgm:t>
        <a:bodyPr/>
        <a:lstStyle/>
        <a:p>
          <a:endParaRPr lang="ru-RU"/>
        </a:p>
      </dgm:t>
    </dgm:pt>
    <dgm:pt modelId="{1E569B0D-5306-4D54-9A09-DA3BB11DC84F}" type="pres">
      <dgm:prSet presAssocID="{9033D4CA-F9E1-42B3-BD38-CCC095C17B3C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01C94-9F58-41A5-B39A-62249073F9D6}" type="pres">
      <dgm:prSet presAssocID="{E8B4A422-98CA-4AA5-A1E5-C8249C68F312}" presName="spaceBetweenRectangles" presStyleCnt="0"/>
      <dgm:spPr/>
      <dgm:t>
        <a:bodyPr/>
        <a:lstStyle/>
        <a:p>
          <a:endParaRPr lang="ru-RU"/>
        </a:p>
      </dgm:t>
    </dgm:pt>
    <dgm:pt modelId="{3ACFB35E-EFDF-4821-8CA9-BAED96691158}" type="pres">
      <dgm:prSet presAssocID="{641D03DB-656E-4D9F-9777-02AC64D9ABEF}" presName="parentLin" presStyleCnt="0"/>
      <dgm:spPr/>
      <dgm:t>
        <a:bodyPr/>
        <a:lstStyle/>
        <a:p>
          <a:endParaRPr lang="ru-RU"/>
        </a:p>
      </dgm:t>
    </dgm:pt>
    <dgm:pt modelId="{319D3F80-9B9A-43FB-99C4-1F6280C3E8A6}" type="pres">
      <dgm:prSet presAssocID="{641D03DB-656E-4D9F-9777-02AC64D9ABEF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4767CA2B-AF5F-49F2-8364-132A3478BA51}" type="pres">
      <dgm:prSet presAssocID="{641D03DB-656E-4D9F-9777-02AC64D9ABEF}" presName="parentText" presStyleLbl="node1" presStyleIdx="4" presStyleCnt="6" custScaleX="1240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E60C2-EEEF-4AF4-8AC3-A232EBE67B44}" type="pres">
      <dgm:prSet presAssocID="{641D03DB-656E-4D9F-9777-02AC64D9ABEF}" presName="negativeSpace" presStyleCnt="0"/>
      <dgm:spPr/>
      <dgm:t>
        <a:bodyPr/>
        <a:lstStyle/>
        <a:p>
          <a:endParaRPr lang="ru-RU"/>
        </a:p>
      </dgm:t>
    </dgm:pt>
    <dgm:pt modelId="{FF43DE83-3670-4164-AEC3-5FB2CD5ACE99}" type="pres">
      <dgm:prSet presAssocID="{641D03DB-656E-4D9F-9777-02AC64D9ABEF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D99AA-C4CB-48DE-9C77-B1A51EB0E1D2}" type="pres">
      <dgm:prSet presAssocID="{83AD81CF-4705-4838-8B7F-E83D32A5C6AD}" presName="spaceBetweenRectangles" presStyleCnt="0"/>
      <dgm:spPr/>
      <dgm:t>
        <a:bodyPr/>
        <a:lstStyle/>
        <a:p>
          <a:endParaRPr lang="ru-RU"/>
        </a:p>
      </dgm:t>
    </dgm:pt>
    <dgm:pt modelId="{AF4F8320-3F71-4BF3-BCFC-9A8401276022}" type="pres">
      <dgm:prSet presAssocID="{5442A41A-8AFD-4DF0-B393-119E9C5D93AF}" presName="parentLin" presStyleCnt="0"/>
      <dgm:spPr/>
      <dgm:t>
        <a:bodyPr/>
        <a:lstStyle/>
        <a:p>
          <a:endParaRPr lang="ru-RU"/>
        </a:p>
      </dgm:t>
    </dgm:pt>
    <dgm:pt modelId="{3D123F4B-4B32-4DE5-9612-94754FEBD334}" type="pres">
      <dgm:prSet presAssocID="{5442A41A-8AFD-4DF0-B393-119E9C5D93AF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94B0A309-609D-42BB-A046-BA707D32F9E6}" type="pres">
      <dgm:prSet presAssocID="{5442A41A-8AFD-4DF0-B393-119E9C5D93AF}" presName="parentText" presStyleLbl="node1" presStyleIdx="5" presStyleCnt="6" custScaleX="123289" custLinFactNeighborX="841" custLinFactNeighborY="-104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F7DC5-6EC7-470F-A582-295DCA343ADE}" type="pres">
      <dgm:prSet presAssocID="{5442A41A-8AFD-4DF0-B393-119E9C5D93AF}" presName="negativeSpace" presStyleCnt="0"/>
      <dgm:spPr/>
      <dgm:t>
        <a:bodyPr/>
        <a:lstStyle/>
        <a:p>
          <a:endParaRPr lang="ru-RU"/>
        </a:p>
      </dgm:t>
    </dgm:pt>
    <dgm:pt modelId="{35FE7F63-C68F-4657-8F87-1B202D457E9E}" type="pres">
      <dgm:prSet presAssocID="{5442A41A-8AFD-4DF0-B393-119E9C5D93AF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4964CB-65EE-4518-96D6-9A3875242348}" type="presOf" srcId="{5442A41A-8AFD-4DF0-B393-119E9C5D93AF}" destId="{3D123F4B-4B32-4DE5-9612-94754FEBD334}" srcOrd="0" destOrd="0" presId="urn:microsoft.com/office/officeart/2005/8/layout/list1"/>
    <dgm:cxn modelId="{7E631B37-D236-4AEC-9B22-19B428876094}" srcId="{D45FB925-B9EE-411D-AB12-BE969F3A8C02}" destId="{9033D4CA-F9E1-42B3-BD38-CCC095C17B3C}" srcOrd="3" destOrd="0" parTransId="{452CCABD-1BD7-444B-A1ED-034B2F29112C}" sibTransId="{E8B4A422-98CA-4AA5-A1E5-C8249C68F312}"/>
    <dgm:cxn modelId="{55F58381-826C-476A-863A-0D6CE5B3E2F6}" type="presOf" srcId="{5442A41A-8AFD-4DF0-B393-119E9C5D93AF}" destId="{94B0A309-609D-42BB-A046-BA707D32F9E6}" srcOrd="1" destOrd="0" presId="urn:microsoft.com/office/officeart/2005/8/layout/list1"/>
    <dgm:cxn modelId="{0DC43B5E-F577-4BDE-8255-BA4D02D5E07B}" type="presOf" srcId="{7B59D532-CAEC-4DAA-8F07-0FB4A2FD6E41}" destId="{8E57D87E-0C3C-4707-8985-918950FD2D97}" srcOrd="1" destOrd="0" presId="urn:microsoft.com/office/officeart/2005/8/layout/list1"/>
    <dgm:cxn modelId="{3FD7D201-862C-4449-AA34-75FE81B460F9}" type="presOf" srcId="{E6ABFB9E-50A0-47DD-9814-672306677A15}" destId="{573837E9-10FE-47C9-BCBE-E6FADD541542}" srcOrd="0" destOrd="0" presId="urn:microsoft.com/office/officeart/2005/8/layout/list1"/>
    <dgm:cxn modelId="{09C0AB82-1194-47EA-A8E0-85F65B5C9C40}" srcId="{D45FB925-B9EE-411D-AB12-BE969F3A8C02}" destId="{E6ABFB9E-50A0-47DD-9814-672306677A15}" srcOrd="1" destOrd="0" parTransId="{2C567B98-8BAF-4BC3-B8B1-3B95519E1045}" sibTransId="{F2513B42-36CF-4E07-821B-CAF5E14D163C}"/>
    <dgm:cxn modelId="{BFEED4D1-0FDC-4DAC-83FC-2AA43A866366}" type="presOf" srcId="{E6ABFB9E-50A0-47DD-9814-672306677A15}" destId="{6BDCCD99-EB61-40ED-AA95-04A0475B1F16}" srcOrd="1" destOrd="0" presId="urn:microsoft.com/office/officeart/2005/8/layout/list1"/>
    <dgm:cxn modelId="{DEA3E8B5-796B-4789-99B1-562317C4281B}" type="presOf" srcId="{641D03DB-656E-4D9F-9777-02AC64D9ABEF}" destId="{4767CA2B-AF5F-49F2-8364-132A3478BA51}" srcOrd="1" destOrd="0" presId="urn:microsoft.com/office/officeart/2005/8/layout/list1"/>
    <dgm:cxn modelId="{E07FBBFA-0427-4730-8EB9-54981EA78694}" srcId="{D45FB925-B9EE-411D-AB12-BE969F3A8C02}" destId="{641D03DB-656E-4D9F-9777-02AC64D9ABEF}" srcOrd="4" destOrd="0" parTransId="{B5D23794-8DE5-49F6-9517-A83152B8D725}" sibTransId="{83AD81CF-4705-4838-8B7F-E83D32A5C6AD}"/>
    <dgm:cxn modelId="{54DCE9FC-D91E-4113-A4F5-745ADBBE43AD}" type="presOf" srcId="{B315B4FD-435E-4A2D-9BB2-7BB50C547F81}" destId="{AA0D8D8C-399D-4BF1-8713-FCB51E2CB12B}" srcOrd="0" destOrd="0" presId="urn:microsoft.com/office/officeart/2005/8/layout/list1"/>
    <dgm:cxn modelId="{C0346D84-B40F-480D-A2B0-D688E03FB38F}" srcId="{D45FB925-B9EE-411D-AB12-BE969F3A8C02}" destId="{5442A41A-8AFD-4DF0-B393-119E9C5D93AF}" srcOrd="5" destOrd="0" parTransId="{A3342E23-D971-43A9-A6B1-5AD736048594}" sibTransId="{522B90EF-0827-43C2-889E-95282277723D}"/>
    <dgm:cxn modelId="{3153E073-11FE-4B39-8A94-87F0570B2F34}" type="presOf" srcId="{7B59D532-CAEC-4DAA-8F07-0FB4A2FD6E41}" destId="{DBFDB14D-20F8-48B0-ACAE-F3D4984621F6}" srcOrd="0" destOrd="0" presId="urn:microsoft.com/office/officeart/2005/8/layout/list1"/>
    <dgm:cxn modelId="{A836C030-2F30-4575-924F-6763896B3CD6}" type="presOf" srcId="{D45FB925-B9EE-411D-AB12-BE969F3A8C02}" destId="{8B5ECE42-8A3E-41FC-ABA4-F0AE790F515F}" srcOrd="0" destOrd="0" presId="urn:microsoft.com/office/officeart/2005/8/layout/list1"/>
    <dgm:cxn modelId="{61B47B43-5B1D-4304-AEEE-61960F70682E}" srcId="{D45FB925-B9EE-411D-AB12-BE969F3A8C02}" destId="{7B59D532-CAEC-4DAA-8F07-0FB4A2FD6E41}" srcOrd="0" destOrd="0" parTransId="{90EEC179-A612-4934-8BB3-C014711EA399}" sibTransId="{44A8ECC0-F546-46DC-9616-76EB0FB86069}"/>
    <dgm:cxn modelId="{ADD65ECB-5BA7-4F38-8AAC-33E74C70C89C}" type="presOf" srcId="{9033D4CA-F9E1-42B3-BD38-CCC095C17B3C}" destId="{F485AF62-0B6E-490B-B2DF-396D1D026404}" srcOrd="0" destOrd="0" presId="urn:microsoft.com/office/officeart/2005/8/layout/list1"/>
    <dgm:cxn modelId="{E00CA64F-A264-44EF-AE40-1A4551588777}" type="presOf" srcId="{B315B4FD-435E-4A2D-9BB2-7BB50C547F81}" destId="{77BD6DB6-DDC3-40E2-8D58-CEDD5B1273B4}" srcOrd="1" destOrd="0" presId="urn:microsoft.com/office/officeart/2005/8/layout/list1"/>
    <dgm:cxn modelId="{6F8A5910-0E80-451E-9428-7401848CF118}" srcId="{D45FB925-B9EE-411D-AB12-BE969F3A8C02}" destId="{B315B4FD-435E-4A2D-9BB2-7BB50C547F81}" srcOrd="2" destOrd="0" parTransId="{4C70F910-6D29-4ED5-B133-C2C6CE7B7632}" sibTransId="{294BE659-17C6-45E0-AD4A-FCB485F57817}"/>
    <dgm:cxn modelId="{9809B600-C3AC-4875-A01D-987DFE016B9F}" type="presOf" srcId="{641D03DB-656E-4D9F-9777-02AC64D9ABEF}" destId="{319D3F80-9B9A-43FB-99C4-1F6280C3E8A6}" srcOrd="0" destOrd="0" presId="urn:microsoft.com/office/officeart/2005/8/layout/list1"/>
    <dgm:cxn modelId="{3DBF4FF1-1A24-441C-BE54-F730D3DEEB43}" type="presOf" srcId="{9033D4CA-F9E1-42B3-BD38-CCC095C17B3C}" destId="{DC275088-6CDA-4DDB-9376-A4893FC8C670}" srcOrd="1" destOrd="0" presId="urn:microsoft.com/office/officeart/2005/8/layout/list1"/>
    <dgm:cxn modelId="{4451BD29-0C05-49A8-907C-B907F8058AD3}" type="presParOf" srcId="{8B5ECE42-8A3E-41FC-ABA4-F0AE790F515F}" destId="{AEBE1461-8A01-4620-8FB5-DACAB367EC14}" srcOrd="0" destOrd="0" presId="urn:microsoft.com/office/officeart/2005/8/layout/list1"/>
    <dgm:cxn modelId="{5D304C40-8E9D-4985-A803-B876988138A1}" type="presParOf" srcId="{AEBE1461-8A01-4620-8FB5-DACAB367EC14}" destId="{DBFDB14D-20F8-48B0-ACAE-F3D4984621F6}" srcOrd="0" destOrd="0" presId="urn:microsoft.com/office/officeart/2005/8/layout/list1"/>
    <dgm:cxn modelId="{C9D20113-41CA-4B4B-B12B-719EEE733A0C}" type="presParOf" srcId="{AEBE1461-8A01-4620-8FB5-DACAB367EC14}" destId="{8E57D87E-0C3C-4707-8985-918950FD2D97}" srcOrd="1" destOrd="0" presId="urn:microsoft.com/office/officeart/2005/8/layout/list1"/>
    <dgm:cxn modelId="{859996D1-1662-4C0C-AD61-E5B511214504}" type="presParOf" srcId="{8B5ECE42-8A3E-41FC-ABA4-F0AE790F515F}" destId="{D7BD5921-3960-42EB-90EE-66381F8F32BB}" srcOrd="1" destOrd="0" presId="urn:microsoft.com/office/officeart/2005/8/layout/list1"/>
    <dgm:cxn modelId="{FD0DB1D6-BBBA-46DE-A8CC-08F046AE7BD0}" type="presParOf" srcId="{8B5ECE42-8A3E-41FC-ABA4-F0AE790F515F}" destId="{F8ABBDEE-1508-47C4-8D32-93F204DEFE20}" srcOrd="2" destOrd="0" presId="urn:microsoft.com/office/officeart/2005/8/layout/list1"/>
    <dgm:cxn modelId="{8D577D8F-4F36-42D1-87AF-2230BB5DE107}" type="presParOf" srcId="{8B5ECE42-8A3E-41FC-ABA4-F0AE790F515F}" destId="{D52AC91F-AE40-4D84-862F-F978D797EB47}" srcOrd="3" destOrd="0" presId="urn:microsoft.com/office/officeart/2005/8/layout/list1"/>
    <dgm:cxn modelId="{CFF84D02-48EB-44F3-B9C6-10C577E0B140}" type="presParOf" srcId="{8B5ECE42-8A3E-41FC-ABA4-F0AE790F515F}" destId="{471FBBAE-3B86-49CD-8C37-B5D5E400E491}" srcOrd="4" destOrd="0" presId="urn:microsoft.com/office/officeart/2005/8/layout/list1"/>
    <dgm:cxn modelId="{0FE3D1DB-9937-493D-8566-E2205D6C7CD8}" type="presParOf" srcId="{471FBBAE-3B86-49CD-8C37-B5D5E400E491}" destId="{573837E9-10FE-47C9-BCBE-E6FADD541542}" srcOrd="0" destOrd="0" presId="urn:microsoft.com/office/officeart/2005/8/layout/list1"/>
    <dgm:cxn modelId="{F04D5D15-D9E6-4D48-9265-2B3BF2528251}" type="presParOf" srcId="{471FBBAE-3B86-49CD-8C37-B5D5E400E491}" destId="{6BDCCD99-EB61-40ED-AA95-04A0475B1F16}" srcOrd="1" destOrd="0" presId="urn:microsoft.com/office/officeart/2005/8/layout/list1"/>
    <dgm:cxn modelId="{E3CB67CB-B666-4D56-9BCF-BAF45CB05928}" type="presParOf" srcId="{8B5ECE42-8A3E-41FC-ABA4-F0AE790F515F}" destId="{77250C42-7B74-4B3A-86FD-8257245A9DC1}" srcOrd="5" destOrd="0" presId="urn:microsoft.com/office/officeart/2005/8/layout/list1"/>
    <dgm:cxn modelId="{A43B15F8-9089-4B82-8DFE-90A33425EE72}" type="presParOf" srcId="{8B5ECE42-8A3E-41FC-ABA4-F0AE790F515F}" destId="{CDA318FD-660E-48F4-8EAD-A4F8375FA368}" srcOrd="6" destOrd="0" presId="urn:microsoft.com/office/officeart/2005/8/layout/list1"/>
    <dgm:cxn modelId="{88B76D56-04CB-4CF1-8D6F-C005354AC994}" type="presParOf" srcId="{8B5ECE42-8A3E-41FC-ABA4-F0AE790F515F}" destId="{BED4DFB5-A2C0-46D9-9374-C1AAC60041B5}" srcOrd="7" destOrd="0" presId="urn:microsoft.com/office/officeart/2005/8/layout/list1"/>
    <dgm:cxn modelId="{64B56F84-F474-4EDC-B584-39DE998B02D5}" type="presParOf" srcId="{8B5ECE42-8A3E-41FC-ABA4-F0AE790F515F}" destId="{AFCCC385-C69F-4BAA-AD86-2DC0573F7F69}" srcOrd="8" destOrd="0" presId="urn:microsoft.com/office/officeart/2005/8/layout/list1"/>
    <dgm:cxn modelId="{23AF71AF-E6AF-4099-924F-FF919AD23E0E}" type="presParOf" srcId="{AFCCC385-C69F-4BAA-AD86-2DC0573F7F69}" destId="{AA0D8D8C-399D-4BF1-8713-FCB51E2CB12B}" srcOrd="0" destOrd="0" presId="urn:microsoft.com/office/officeart/2005/8/layout/list1"/>
    <dgm:cxn modelId="{1E3FA3B7-55B3-412E-8F3C-CD884392F6EC}" type="presParOf" srcId="{AFCCC385-C69F-4BAA-AD86-2DC0573F7F69}" destId="{77BD6DB6-DDC3-40E2-8D58-CEDD5B1273B4}" srcOrd="1" destOrd="0" presId="urn:microsoft.com/office/officeart/2005/8/layout/list1"/>
    <dgm:cxn modelId="{3C32B49B-B04E-4F07-ADAD-607C74518412}" type="presParOf" srcId="{8B5ECE42-8A3E-41FC-ABA4-F0AE790F515F}" destId="{A15CDC96-5327-4B69-91BA-0CDAA1CDD496}" srcOrd="9" destOrd="0" presId="urn:microsoft.com/office/officeart/2005/8/layout/list1"/>
    <dgm:cxn modelId="{E4C8629E-878D-42B8-9098-CA1BDFEBF9C1}" type="presParOf" srcId="{8B5ECE42-8A3E-41FC-ABA4-F0AE790F515F}" destId="{C4A3FAC2-DDFA-4033-BD49-2B0EDE47BE41}" srcOrd="10" destOrd="0" presId="urn:microsoft.com/office/officeart/2005/8/layout/list1"/>
    <dgm:cxn modelId="{269503E5-BB99-446F-90D7-734CC48E5D4B}" type="presParOf" srcId="{8B5ECE42-8A3E-41FC-ABA4-F0AE790F515F}" destId="{8817B531-6BC4-46B5-9EED-9F9841ABEA62}" srcOrd="11" destOrd="0" presId="urn:microsoft.com/office/officeart/2005/8/layout/list1"/>
    <dgm:cxn modelId="{5795E512-5EFE-4A6B-AFA8-23ED7410DC5C}" type="presParOf" srcId="{8B5ECE42-8A3E-41FC-ABA4-F0AE790F515F}" destId="{A7CA3768-9162-4625-A965-C3CB74315558}" srcOrd="12" destOrd="0" presId="urn:microsoft.com/office/officeart/2005/8/layout/list1"/>
    <dgm:cxn modelId="{51DAF0F2-430A-4B5E-A2FC-6736FC9AC137}" type="presParOf" srcId="{A7CA3768-9162-4625-A965-C3CB74315558}" destId="{F485AF62-0B6E-490B-B2DF-396D1D026404}" srcOrd="0" destOrd="0" presId="urn:microsoft.com/office/officeart/2005/8/layout/list1"/>
    <dgm:cxn modelId="{96F3887F-234D-4774-A08B-8451D6FA9837}" type="presParOf" srcId="{A7CA3768-9162-4625-A965-C3CB74315558}" destId="{DC275088-6CDA-4DDB-9376-A4893FC8C670}" srcOrd="1" destOrd="0" presId="urn:microsoft.com/office/officeart/2005/8/layout/list1"/>
    <dgm:cxn modelId="{A539E866-4554-4007-8653-4D363EBC1195}" type="presParOf" srcId="{8B5ECE42-8A3E-41FC-ABA4-F0AE790F515F}" destId="{79E08598-E6D3-4B85-9242-4EECE734E037}" srcOrd="13" destOrd="0" presId="urn:microsoft.com/office/officeart/2005/8/layout/list1"/>
    <dgm:cxn modelId="{2B1F384D-25E2-4ECA-AC57-B2D278D1CDCE}" type="presParOf" srcId="{8B5ECE42-8A3E-41FC-ABA4-F0AE790F515F}" destId="{1E569B0D-5306-4D54-9A09-DA3BB11DC84F}" srcOrd="14" destOrd="0" presId="urn:microsoft.com/office/officeart/2005/8/layout/list1"/>
    <dgm:cxn modelId="{6C25FB0A-26F3-4BB8-AD8A-A534EF262CDE}" type="presParOf" srcId="{8B5ECE42-8A3E-41FC-ABA4-F0AE790F515F}" destId="{C1E01C94-9F58-41A5-B39A-62249073F9D6}" srcOrd="15" destOrd="0" presId="urn:microsoft.com/office/officeart/2005/8/layout/list1"/>
    <dgm:cxn modelId="{AB653BD7-C06A-4FC1-A985-A6975AF597AE}" type="presParOf" srcId="{8B5ECE42-8A3E-41FC-ABA4-F0AE790F515F}" destId="{3ACFB35E-EFDF-4821-8CA9-BAED96691158}" srcOrd="16" destOrd="0" presId="urn:microsoft.com/office/officeart/2005/8/layout/list1"/>
    <dgm:cxn modelId="{C2128D88-4299-4BE9-845B-B739F081482C}" type="presParOf" srcId="{3ACFB35E-EFDF-4821-8CA9-BAED96691158}" destId="{319D3F80-9B9A-43FB-99C4-1F6280C3E8A6}" srcOrd="0" destOrd="0" presId="urn:microsoft.com/office/officeart/2005/8/layout/list1"/>
    <dgm:cxn modelId="{E3DF68F0-7B4D-4066-9769-F285006EC7CF}" type="presParOf" srcId="{3ACFB35E-EFDF-4821-8CA9-BAED96691158}" destId="{4767CA2B-AF5F-49F2-8364-132A3478BA51}" srcOrd="1" destOrd="0" presId="urn:microsoft.com/office/officeart/2005/8/layout/list1"/>
    <dgm:cxn modelId="{9B950C42-1B72-4803-94C6-A50EA3539CBF}" type="presParOf" srcId="{8B5ECE42-8A3E-41FC-ABA4-F0AE790F515F}" destId="{0F7E60C2-EEEF-4AF4-8AC3-A232EBE67B44}" srcOrd="17" destOrd="0" presId="urn:microsoft.com/office/officeart/2005/8/layout/list1"/>
    <dgm:cxn modelId="{4FDC4A0C-6BBE-4171-9DD7-0F82AD1A09F7}" type="presParOf" srcId="{8B5ECE42-8A3E-41FC-ABA4-F0AE790F515F}" destId="{FF43DE83-3670-4164-AEC3-5FB2CD5ACE99}" srcOrd="18" destOrd="0" presId="urn:microsoft.com/office/officeart/2005/8/layout/list1"/>
    <dgm:cxn modelId="{6BAAEDEF-A718-4B22-A9C3-EC78A5209FA5}" type="presParOf" srcId="{8B5ECE42-8A3E-41FC-ABA4-F0AE790F515F}" destId="{79CD99AA-C4CB-48DE-9C77-B1A51EB0E1D2}" srcOrd="19" destOrd="0" presId="urn:microsoft.com/office/officeart/2005/8/layout/list1"/>
    <dgm:cxn modelId="{49EFD25B-DB30-43CC-BDDF-0C1300B5A40B}" type="presParOf" srcId="{8B5ECE42-8A3E-41FC-ABA4-F0AE790F515F}" destId="{AF4F8320-3F71-4BF3-BCFC-9A8401276022}" srcOrd="20" destOrd="0" presId="urn:microsoft.com/office/officeart/2005/8/layout/list1"/>
    <dgm:cxn modelId="{33997CD1-6A61-4B4D-90FD-E639EBE1A462}" type="presParOf" srcId="{AF4F8320-3F71-4BF3-BCFC-9A8401276022}" destId="{3D123F4B-4B32-4DE5-9612-94754FEBD334}" srcOrd="0" destOrd="0" presId="urn:microsoft.com/office/officeart/2005/8/layout/list1"/>
    <dgm:cxn modelId="{9859CD67-84D6-419D-88F3-6A4EFC44CAAB}" type="presParOf" srcId="{AF4F8320-3F71-4BF3-BCFC-9A8401276022}" destId="{94B0A309-609D-42BB-A046-BA707D32F9E6}" srcOrd="1" destOrd="0" presId="urn:microsoft.com/office/officeart/2005/8/layout/list1"/>
    <dgm:cxn modelId="{BD2C7C35-D95A-42D3-B91D-0B49DDF77B1C}" type="presParOf" srcId="{8B5ECE42-8A3E-41FC-ABA4-F0AE790F515F}" destId="{09AF7DC5-6EC7-470F-A582-295DCA343ADE}" srcOrd="21" destOrd="0" presId="urn:microsoft.com/office/officeart/2005/8/layout/list1"/>
    <dgm:cxn modelId="{3ECB0F47-194F-42BA-ACD2-03CCD7D2397D}" type="presParOf" srcId="{8B5ECE42-8A3E-41FC-ABA4-F0AE790F515F}" destId="{35FE7F63-C68F-4657-8F87-1B202D457E9E}" srcOrd="22" destOrd="0" presId="urn:microsoft.com/office/officeart/2005/8/layout/list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AE6293F-3C76-4C36-879B-6038175AB384}" type="doc">
      <dgm:prSet loTypeId="urn:microsoft.com/office/officeart/2005/8/layout/matrix3" loCatId="matrix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D729500D-92DE-4ED3-9319-4E42495C250C}">
      <dgm:prSet phldrT="[Текст]"/>
      <dgm:spPr/>
      <dgm:t>
        <a:bodyPr/>
        <a:lstStyle/>
        <a:p>
          <a:r>
            <a:rPr lang="ru-RU" dirty="0" smtClean="0"/>
            <a:t>Установление и поддержание постоянной связи с  семьей</a:t>
          </a:r>
          <a:endParaRPr lang="ru-RU" dirty="0"/>
        </a:p>
      </dgm:t>
    </dgm:pt>
    <dgm:pt modelId="{28BD6B59-BD2F-4DFA-BAF8-9CFB6804CA3B}" type="parTrans" cxnId="{6C697CFF-541A-4DD3-9D4C-774DFF00911E}">
      <dgm:prSet/>
      <dgm:spPr/>
      <dgm:t>
        <a:bodyPr/>
        <a:lstStyle/>
        <a:p>
          <a:endParaRPr lang="ru-RU"/>
        </a:p>
      </dgm:t>
    </dgm:pt>
    <dgm:pt modelId="{B26F89B3-9E8B-40AF-8F5E-6D0C5F0CA630}" type="sibTrans" cxnId="{6C697CFF-541A-4DD3-9D4C-774DFF00911E}">
      <dgm:prSet/>
      <dgm:spPr/>
      <dgm:t>
        <a:bodyPr/>
        <a:lstStyle/>
        <a:p>
          <a:endParaRPr lang="ru-RU"/>
        </a:p>
      </dgm:t>
    </dgm:pt>
    <dgm:pt modelId="{764F7071-563D-4473-9582-A9E9061672D9}">
      <dgm:prSet phldrT="[Текст]"/>
      <dgm:spPr/>
      <dgm:t>
        <a:bodyPr/>
        <a:lstStyle/>
        <a:p>
          <a:r>
            <a:rPr lang="ru-RU" dirty="0" smtClean="0"/>
            <a:t>Выработка единства требований семьи и школы к воспитанию  ребенка</a:t>
          </a:r>
          <a:endParaRPr lang="ru-RU" dirty="0"/>
        </a:p>
      </dgm:t>
    </dgm:pt>
    <dgm:pt modelId="{F199794E-9992-4E27-803B-9F65C1E27F46}" type="parTrans" cxnId="{2AB719E5-0751-4C5C-B03A-62B2ED44CD7D}">
      <dgm:prSet/>
      <dgm:spPr/>
      <dgm:t>
        <a:bodyPr/>
        <a:lstStyle/>
        <a:p>
          <a:endParaRPr lang="ru-RU"/>
        </a:p>
      </dgm:t>
    </dgm:pt>
    <dgm:pt modelId="{30D34870-5088-4C2C-8ED1-26B43B308462}" type="sibTrans" cxnId="{2AB719E5-0751-4C5C-B03A-62B2ED44CD7D}">
      <dgm:prSet/>
      <dgm:spPr/>
      <dgm:t>
        <a:bodyPr/>
        <a:lstStyle/>
        <a:p>
          <a:endParaRPr lang="ru-RU"/>
        </a:p>
      </dgm:t>
    </dgm:pt>
    <dgm:pt modelId="{B3D2D29A-D0DD-40C1-A9DD-AA5C48686EE6}">
      <dgm:prSet phldrT="[Текст]"/>
      <dgm:spPr/>
      <dgm:t>
        <a:bodyPr/>
        <a:lstStyle/>
        <a:p>
          <a:r>
            <a:rPr lang="ru-RU" dirty="0" smtClean="0"/>
            <a:t>Развитие воспитательного потенциала, повышения педагогической культуры родителей</a:t>
          </a:r>
          <a:endParaRPr lang="ru-RU" dirty="0"/>
        </a:p>
      </dgm:t>
    </dgm:pt>
    <dgm:pt modelId="{DBF80B14-A8D5-4E2E-852B-246294C2C53A}" type="parTrans" cxnId="{6344F95B-246B-40DA-B56C-EDA1E1931BFB}">
      <dgm:prSet/>
      <dgm:spPr/>
      <dgm:t>
        <a:bodyPr/>
        <a:lstStyle/>
        <a:p>
          <a:endParaRPr lang="ru-RU"/>
        </a:p>
      </dgm:t>
    </dgm:pt>
    <dgm:pt modelId="{E3D782F3-6511-44A2-B53D-37173FBEC98B}" type="sibTrans" cxnId="{6344F95B-246B-40DA-B56C-EDA1E1931BFB}">
      <dgm:prSet/>
      <dgm:spPr/>
      <dgm:t>
        <a:bodyPr/>
        <a:lstStyle/>
        <a:p>
          <a:endParaRPr lang="ru-RU"/>
        </a:p>
      </dgm:t>
    </dgm:pt>
    <dgm:pt modelId="{F9D9FB19-C9B9-4FF9-BB85-28A639F576AD}">
      <dgm:prSet phldrT="[Текст]"/>
      <dgm:spPr/>
      <dgm:t>
        <a:bodyPr/>
        <a:lstStyle/>
        <a:p>
          <a:r>
            <a:rPr lang="ru-RU" dirty="0" smtClean="0"/>
            <a:t>Ведение документации по работе с родителями с целью развития воспитательной активности семьи</a:t>
          </a:r>
          <a:endParaRPr lang="ru-RU" dirty="0"/>
        </a:p>
      </dgm:t>
    </dgm:pt>
    <dgm:pt modelId="{9DCFF472-C12C-41ED-B13F-02BC4A693842}" type="parTrans" cxnId="{E9265DDD-16CE-407D-B2E4-9F50A8A1D9C8}">
      <dgm:prSet/>
      <dgm:spPr/>
      <dgm:t>
        <a:bodyPr/>
        <a:lstStyle/>
        <a:p>
          <a:endParaRPr lang="ru-RU"/>
        </a:p>
      </dgm:t>
    </dgm:pt>
    <dgm:pt modelId="{B4F3B945-6F94-4856-8F31-518E00D1F28A}" type="sibTrans" cxnId="{E9265DDD-16CE-407D-B2E4-9F50A8A1D9C8}">
      <dgm:prSet/>
      <dgm:spPr/>
      <dgm:t>
        <a:bodyPr/>
        <a:lstStyle/>
        <a:p>
          <a:endParaRPr lang="ru-RU"/>
        </a:p>
      </dgm:t>
    </dgm:pt>
    <dgm:pt modelId="{1DAB5AB3-D75A-416F-89D1-918B43C58F61}" type="pres">
      <dgm:prSet presAssocID="{CAE6293F-3C76-4C36-879B-6038175AB38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433518-35B6-45BB-BCED-A85BF91F4BA5}" type="pres">
      <dgm:prSet presAssocID="{CAE6293F-3C76-4C36-879B-6038175AB384}" presName="diamond" presStyleLbl="bgShp" presStyleIdx="0" presStyleCnt="1" custScaleX="138881"/>
      <dgm:spPr/>
      <dgm:t>
        <a:bodyPr/>
        <a:lstStyle/>
        <a:p>
          <a:endParaRPr lang="ru-RU"/>
        </a:p>
      </dgm:t>
    </dgm:pt>
    <dgm:pt modelId="{F46E07D9-3056-47A0-B7C7-9D3121AF6AF3}" type="pres">
      <dgm:prSet presAssocID="{CAE6293F-3C76-4C36-879B-6038175AB384}" presName="quad1" presStyleLbl="node1" presStyleIdx="0" presStyleCnt="4" custScaleX="101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62D11-4AB9-4CEF-80E2-9DAE901C068F}" type="pres">
      <dgm:prSet presAssocID="{CAE6293F-3C76-4C36-879B-6038175AB384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BF291-83DC-4FAE-9F5B-9956148352D7}" type="pres">
      <dgm:prSet presAssocID="{CAE6293F-3C76-4C36-879B-6038175AB384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B63E1-ECD1-474A-B5A9-470A6BB555F3}" type="pres">
      <dgm:prSet presAssocID="{CAE6293F-3C76-4C36-879B-6038175AB384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FF7EFD-93DE-44AD-93F6-4F79B60A7144}" type="presOf" srcId="{B3D2D29A-D0DD-40C1-A9DD-AA5C48686EE6}" destId="{1D1BF291-83DC-4FAE-9F5B-9956148352D7}" srcOrd="0" destOrd="0" presId="urn:microsoft.com/office/officeart/2005/8/layout/matrix3"/>
    <dgm:cxn modelId="{31BAB5A4-F5D0-425A-A006-BECDA4E6A2C9}" type="presOf" srcId="{CAE6293F-3C76-4C36-879B-6038175AB384}" destId="{1DAB5AB3-D75A-416F-89D1-918B43C58F61}" srcOrd="0" destOrd="0" presId="urn:microsoft.com/office/officeart/2005/8/layout/matrix3"/>
    <dgm:cxn modelId="{2AB719E5-0751-4C5C-B03A-62B2ED44CD7D}" srcId="{CAE6293F-3C76-4C36-879B-6038175AB384}" destId="{764F7071-563D-4473-9582-A9E9061672D9}" srcOrd="1" destOrd="0" parTransId="{F199794E-9992-4E27-803B-9F65C1E27F46}" sibTransId="{30D34870-5088-4C2C-8ED1-26B43B308462}"/>
    <dgm:cxn modelId="{E9265DDD-16CE-407D-B2E4-9F50A8A1D9C8}" srcId="{CAE6293F-3C76-4C36-879B-6038175AB384}" destId="{F9D9FB19-C9B9-4FF9-BB85-28A639F576AD}" srcOrd="3" destOrd="0" parTransId="{9DCFF472-C12C-41ED-B13F-02BC4A693842}" sibTransId="{B4F3B945-6F94-4856-8F31-518E00D1F28A}"/>
    <dgm:cxn modelId="{6C697CFF-541A-4DD3-9D4C-774DFF00911E}" srcId="{CAE6293F-3C76-4C36-879B-6038175AB384}" destId="{D729500D-92DE-4ED3-9319-4E42495C250C}" srcOrd="0" destOrd="0" parTransId="{28BD6B59-BD2F-4DFA-BAF8-9CFB6804CA3B}" sibTransId="{B26F89B3-9E8B-40AF-8F5E-6D0C5F0CA630}"/>
    <dgm:cxn modelId="{6344F95B-246B-40DA-B56C-EDA1E1931BFB}" srcId="{CAE6293F-3C76-4C36-879B-6038175AB384}" destId="{B3D2D29A-D0DD-40C1-A9DD-AA5C48686EE6}" srcOrd="2" destOrd="0" parTransId="{DBF80B14-A8D5-4E2E-852B-246294C2C53A}" sibTransId="{E3D782F3-6511-44A2-B53D-37173FBEC98B}"/>
    <dgm:cxn modelId="{141A217F-9AC7-42EF-9FAD-7F65545F45BC}" type="presOf" srcId="{764F7071-563D-4473-9582-A9E9061672D9}" destId="{D1162D11-4AB9-4CEF-80E2-9DAE901C068F}" srcOrd="0" destOrd="0" presId="urn:microsoft.com/office/officeart/2005/8/layout/matrix3"/>
    <dgm:cxn modelId="{337A24C1-1A47-4746-BC68-6D9D516BB96E}" type="presOf" srcId="{D729500D-92DE-4ED3-9319-4E42495C250C}" destId="{F46E07D9-3056-47A0-B7C7-9D3121AF6AF3}" srcOrd="0" destOrd="0" presId="urn:microsoft.com/office/officeart/2005/8/layout/matrix3"/>
    <dgm:cxn modelId="{3303D151-9DE0-4263-95AF-E710DB4C5CDD}" type="presOf" srcId="{F9D9FB19-C9B9-4FF9-BB85-28A639F576AD}" destId="{1CAB63E1-ECD1-474A-B5A9-470A6BB555F3}" srcOrd="0" destOrd="0" presId="urn:microsoft.com/office/officeart/2005/8/layout/matrix3"/>
    <dgm:cxn modelId="{1CEAC8E7-C46F-4E17-B7FE-C86EAF60D13F}" type="presParOf" srcId="{1DAB5AB3-D75A-416F-89D1-918B43C58F61}" destId="{C0433518-35B6-45BB-BCED-A85BF91F4BA5}" srcOrd="0" destOrd="0" presId="urn:microsoft.com/office/officeart/2005/8/layout/matrix3"/>
    <dgm:cxn modelId="{903310A2-16DC-4D0F-86D4-0958C9C5A87E}" type="presParOf" srcId="{1DAB5AB3-D75A-416F-89D1-918B43C58F61}" destId="{F46E07D9-3056-47A0-B7C7-9D3121AF6AF3}" srcOrd="1" destOrd="0" presId="urn:microsoft.com/office/officeart/2005/8/layout/matrix3"/>
    <dgm:cxn modelId="{A3291AD1-A39B-49A8-8BDF-F7A736736699}" type="presParOf" srcId="{1DAB5AB3-D75A-416F-89D1-918B43C58F61}" destId="{D1162D11-4AB9-4CEF-80E2-9DAE901C068F}" srcOrd="2" destOrd="0" presId="urn:microsoft.com/office/officeart/2005/8/layout/matrix3"/>
    <dgm:cxn modelId="{753528C0-13B5-4A47-B47B-04EB76A97DD0}" type="presParOf" srcId="{1DAB5AB3-D75A-416F-89D1-918B43C58F61}" destId="{1D1BF291-83DC-4FAE-9F5B-9956148352D7}" srcOrd="3" destOrd="0" presId="urn:microsoft.com/office/officeart/2005/8/layout/matrix3"/>
    <dgm:cxn modelId="{1FC48714-C3B1-4041-8CF2-3294C2377C3F}" type="presParOf" srcId="{1DAB5AB3-D75A-416F-89D1-918B43C58F61}" destId="{1CAB63E1-ECD1-474A-B5A9-470A6BB555F3}" srcOrd="4" destOrd="0" presId="urn:microsoft.com/office/officeart/2005/8/layout/matrix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5AB1E-86AB-4D4C-95F6-B4CBF621F672}" type="doc">
      <dgm:prSet loTypeId="urn:microsoft.com/office/officeart/2005/8/layout/process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810B307-4228-4281-B0C1-B6C8145C07E6}">
      <dgm:prSet phldrT="[Текст]" custT="1"/>
      <dgm:spPr/>
      <dgm:t>
        <a:bodyPr/>
        <a:lstStyle/>
        <a:p>
          <a:r>
            <a:rPr lang="ru-RU" sz="2000" baseline="0" dirty="0" smtClean="0"/>
            <a:t>Сама учебная деятельность</a:t>
          </a:r>
          <a:endParaRPr lang="ru-RU" sz="2000" baseline="0" dirty="0"/>
        </a:p>
      </dgm:t>
    </dgm:pt>
    <dgm:pt modelId="{9E3AA47E-EFAC-430F-8512-ECA90285D9BB}" type="parTrans" cxnId="{B67837C7-ABA5-45E3-829F-DA032F8625C1}">
      <dgm:prSet/>
      <dgm:spPr/>
      <dgm:t>
        <a:bodyPr/>
        <a:lstStyle/>
        <a:p>
          <a:endParaRPr lang="ru-RU"/>
        </a:p>
      </dgm:t>
    </dgm:pt>
    <dgm:pt modelId="{65D9072D-9F53-4F69-8F5E-3C678A96A752}" type="sibTrans" cxnId="{B67837C7-ABA5-45E3-829F-DA032F8625C1}">
      <dgm:prSet/>
      <dgm:spPr/>
      <dgm:t>
        <a:bodyPr/>
        <a:lstStyle/>
        <a:p>
          <a:endParaRPr lang="ru-RU"/>
        </a:p>
      </dgm:t>
    </dgm:pt>
    <dgm:pt modelId="{8B6B72E7-0E3B-40A9-886A-021DAA3F13FF}">
      <dgm:prSet phldrT="[Текст]"/>
      <dgm:spPr/>
      <dgm:t>
        <a:bodyPr/>
        <a:lstStyle/>
        <a:p>
          <a:r>
            <a:rPr lang="ru-RU" dirty="0" smtClean="0"/>
            <a:t>Внеучебная деятельность</a:t>
          </a:r>
          <a:endParaRPr lang="ru-RU" dirty="0"/>
        </a:p>
      </dgm:t>
    </dgm:pt>
    <dgm:pt modelId="{1BEF118D-3A81-44A8-B2A5-4E1A8B979ACD}" type="parTrans" cxnId="{92904BBB-D255-49C9-8236-C0EA1AF5919C}">
      <dgm:prSet/>
      <dgm:spPr/>
      <dgm:t>
        <a:bodyPr/>
        <a:lstStyle/>
        <a:p>
          <a:endParaRPr lang="ru-RU"/>
        </a:p>
      </dgm:t>
    </dgm:pt>
    <dgm:pt modelId="{00CB45F3-A522-4E25-840F-7EDF33826DE8}" type="sibTrans" cxnId="{92904BBB-D255-49C9-8236-C0EA1AF5919C}">
      <dgm:prSet/>
      <dgm:spPr/>
      <dgm:t>
        <a:bodyPr/>
        <a:lstStyle/>
        <a:p>
          <a:endParaRPr lang="ru-RU"/>
        </a:p>
      </dgm:t>
    </dgm:pt>
    <dgm:pt modelId="{8337042A-6824-4960-8B0D-8F23D5B0AF21}">
      <dgm:prSet phldrT="[Текст]"/>
      <dgm:spPr/>
      <dgm:t>
        <a:bodyPr/>
        <a:lstStyle/>
        <a:p>
          <a:r>
            <a:rPr lang="ru-RU" dirty="0" smtClean="0"/>
            <a:t>Резерв хорошистов и отличников</a:t>
          </a:r>
          <a:endParaRPr lang="ru-RU" dirty="0"/>
        </a:p>
      </dgm:t>
    </dgm:pt>
    <dgm:pt modelId="{D2C4E89D-04E8-4AE9-805A-36A551C02242}" type="parTrans" cxnId="{884FA211-FC11-4CED-8CC1-4550FC556F33}">
      <dgm:prSet/>
      <dgm:spPr/>
      <dgm:t>
        <a:bodyPr/>
        <a:lstStyle/>
        <a:p>
          <a:endParaRPr lang="ru-RU"/>
        </a:p>
      </dgm:t>
    </dgm:pt>
    <dgm:pt modelId="{B61A4FFB-0954-40D0-81EE-B6D5A4698FCF}" type="sibTrans" cxnId="{884FA211-FC11-4CED-8CC1-4550FC556F33}">
      <dgm:prSet/>
      <dgm:spPr/>
      <dgm:t>
        <a:bodyPr/>
        <a:lstStyle/>
        <a:p>
          <a:endParaRPr lang="ru-RU"/>
        </a:p>
      </dgm:t>
    </dgm:pt>
    <dgm:pt modelId="{2338FF41-990D-42BA-AE6E-F28FF3217757}">
      <dgm:prSet phldrT="[Текст]"/>
      <dgm:spPr/>
      <dgm:t>
        <a:bodyPr/>
        <a:lstStyle/>
        <a:p>
          <a:r>
            <a:rPr lang="ru-RU" dirty="0" smtClean="0"/>
            <a:t>Общение с одноклассниками</a:t>
          </a:r>
          <a:endParaRPr lang="ru-RU" dirty="0"/>
        </a:p>
      </dgm:t>
    </dgm:pt>
    <dgm:pt modelId="{7E3BA2A7-1730-468D-BACB-A8EAA02A478E}" type="parTrans" cxnId="{42F28D43-9029-4849-B922-DF872B120880}">
      <dgm:prSet/>
      <dgm:spPr/>
      <dgm:t>
        <a:bodyPr/>
        <a:lstStyle/>
        <a:p>
          <a:endParaRPr lang="ru-RU"/>
        </a:p>
      </dgm:t>
    </dgm:pt>
    <dgm:pt modelId="{49982150-39FD-45BD-A016-CE476814717D}" type="sibTrans" cxnId="{42F28D43-9029-4849-B922-DF872B120880}">
      <dgm:prSet/>
      <dgm:spPr/>
      <dgm:t>
        <a:bodyPr/>
        <a:lstStyle/>
        <a:p>
          <a:endParaRPr lang="ru-RU"/>
        </a:p>
      </dgm:t>
    </dgm:pt>
    <dgm:pt modelId="{7CCE53C9-66BC-4EF8-B190-6237917E925A}">
      <dgm:prSet phldrT="[Текст]"/>
      <dgm:spPr/>
      <dgm:t>
        <a:bodyPr/>
        <a:lstStyle/>
        <a:p>
          <a:r>
            <a:rPr lang="ru-RU" dirty="0" smtClean="0"/>
            <a:t>«Середнячки»</a:t>
          </a:r>
          <a:endParaRPr lang="ru-RU" dirty="0"/>
        </a:p>
      </dgm:t>
    </dgm:pt>
    <dgm:pt modelId="{9BA92AD1-0F61-4F5B-B47A-315812A2E1E4}" type="parTrans" cxnId="{62917539-74C8-4740-A363-5A34F9271494}">
      <dgm:prSet/>
      <dgm:spPr/>
      <dgm:t>
        <a:bodyPr/>
        <a:lstStyle/>
        <a:p>
          <a:endParaRPr lang="ru-RU"/>
        </a:p>
      </dgm:t>
    </dgm:pt>
    <dgm:pt modelId="{5EC32C22-C482-4ECA-8F79-BC555D183D66}" type="sibTrans" cxnId="{62917539-74C8-4740-A363-5A34F9271494}">
      <dgm:prSet/>
      <dgm:spPr/>
      <dgm:t>
        <a:bodyPr/>
        <a:lstStyle/>
        <a:p>
          <a:endParaRPr lang="ru-RU"/>
        </a:p>
      </dgm:t>
    </dgm:pt>
    <dgm:pt modelId="{E34CCD46-6DBA-47A7-83D1-3E628288C5F2}">
      <dgm:prSet phldrT="[Текст]"/>
      <dgm:spPr/>
      <dgm:t>
        <a:bodyPr/>
        <a:lstStyle/>
        <a:p>
          <a:r>
            <a:rPr lang="ru-RU" dirty="0" smtClean="0"/>
            <a:t>Низкий уровень учебной мотивации</a:t>
          </a:r>
          <a:endParaRPr lang="ru-RU" dirty="0"/>
        </a:p>
      </dgm:t>
    </dgm:pt>
    <dgm:pt modelId="{721CEE47-8708-4BD3-A142-5F12F455A90B}" type="parTrans" cxnId="{261C43BF-D9F1-485C-A06E-DA398674D30E}">
      <dgm:prSet/>
      <dgm:spPr/>
      <dgm:t>
        <a:bodyPr/>
        <a:lstStyle/>
        <a:p>
          <a:endParaRPr lang="ru-RU"/>
        </a:p>
      </dgm:t>
    </dgm:pt>
    <dgm:pt modelId="{F54FD1E9-09D5-4B19-8690-809062416646}" type="sibTrans" cxnId="{261C43BF-D9F1-485C-A06E-DA398674D30E}">
      <dgm:prSet/>
      <dgm:spPr/>
      <dgm:t>
        <a:bodyPr/>
        <a:lstStyle/>
        <a:p>
          <a:endParaRPr lang="ru-RU"/>
        </a:p>
      </dgm:t>
    </dgm:pt>
    <dgm:pt modelId="{03856E9D-AF15-4367-A5A6-E13434E30056}">
      <dgm:prSet phldrT="[Текст]"/>
      <dgm:spPr/>
      <dgm:t>
        <a:bodyPr/>
        <a:lstStyle/>
        <a:p>
          <a:r>
            <a:rPr lang="ru-RU" dirty="0" smtClean="0"/>
            <a:t>Высокий уровень мотивации</a:t>
          </a:r>
          <a:endParaRPr lang="ru-RU" dirty="0"/>
        </a:p>
      </dgm:t>
    </dgm:pt>
    <dgm:pt modelId="{E95A923D-9CD1-4CE9-96D7-D7E1CF72767F}" type="sibTrans" cxnId="{2D77336D-65F9-4D5C-A8E2-941DCB42BD47}">
      <dgm:prSet/>
      <dgm:spPr/>
      <dgm:t>
        <a:bodyPr/>
        <a:lstStyle/>
        <a:p>
          <a:endParaRPr lang="ru-RU"/>
        </a:p>
      </dgm:t>
    </dgm:pt>
    <dgm:pt modelId="{648DA515-3468-4F83-B0C6-B493EFA22018}" type="parTrans" cxnId="{2D77336D-65F9-4D5C-A8E2-941DCB42BD47}">
      <dgm:prSet/>
      <dgm:spPr/>
      <dgm:t>
        <a:bodyPr/>
        <a:lstStyle/>
        <a:p>
          <a:endParaRPr lang="ru-RU"/>
        </a:p>
      </dgm:t>
    </dgm:pt>
    <dgm:pt modelId="{D0C9FACC-E069-4A70-8E44-8B97C5EC01B3}">
      <dgm:prSet phldrT="[Текст]"/>
      <dgm:spPr/>
      <dgm:t>
        <a:bodyPr/>
        <a:lstStyle/>
        <a:p>
          <a:r>
            <a:rPr lang="ru-RU" dirty="0" smtClean="0"/>
            <a:t>Хорошисты и отличники</a:t>
          </a:r>
          <a:endParaRPr lang="ru-RU" dirty="0"/>
        </a:p>
      </dgm:t>
    </dgm:pt>
    <dgm:pt modelId="{08C78470-E1C1-493A-964E-FE8E33FDE7F5}" type="sibTrans" cxnId="{B26322EB-D13F-4703-97EC-C59EB6246ED7}">
      <dgm:prSet/>
      <dgm:spPr/>
      <dgm:t>
        <a:bodyPr/>
        <a:lstStyle/>
        <a:p>
          <a:endParaRPr lang="ru-RU"/>
        </a:p>
      </dgm:t>
    </dgm:pt>
    <dgm:pt modelId="{7A9E6558-0F60-42B5-B659-3777EA28AF60}" type="parTrans" cxnId="{B26322EB-D13F-4703-97EC-C59EB6246ED7}">
      <dgm:prSet/>
      <dgm:spPr/>
      <dgm:t>
        <a:bodyPr/>
        <a:lstStyle/>
        <a:p>
          <a:endParaRPr lang="ru-RU"/>
        </a:p>
      </dgm:t>
    </dgm:pt>
    <dgm:pt modelId="{FB478C40-FAD6-41C0-973E-463DA05BBB5F}">
      <dgm:prSet/>
      <dgm:spPr/>
      <dgm:t>
        <a:bodyPr/>
        <a:lstStyle/>
        <a:p>
          <a:r>
            <a:rPr lang="ru-RU" dirty="0" smtClean="0"/>
            <a:t>Важна оценка своей деятельности, общение с учителем, желание соответствовать требованиям взрослых </a:t>
          </a:r>
          <a:endParaRPr lang="ru-RU" dirty="0"/>
        </a:p>
      </dgm:t>
    </dgm:pt>
    <dgm:pt modelId="{CF35C9F7-F3AD-4E5B-9477-7EFF330A8058}" type="sibTrans" cxnId="{ABBCEF55-8BC0-4A1F-B6D4-297AB312FE40}">
      <dgm:prSet/>
      <dgm:spPr/>
      <dgm:t>
        <a:bodyPr/>
        <a:lstStyle/>
        <a:p>
          <a:endParaRPr lang="ru-RU"/>
        </a:p>
      </dgm:t>
    </dgm:pt>
    <dgm:pt modelId="{873267DE-E114-4A00-A8C8-9E7AC4164078}" type="parTrans" cxnId="{ABBCEF55-8BC0-4A1F-B6D4-297AB312FE40}">
      <dgm:prSet/>
      <dgm:spPr/>
      <dgm:t>
        <a:bodyPr/>
        <a:lstStyle/>
        <a:p>
          <a:endParaRPr lang="ru-RU"/>
        </a:p>
      </dgm:t>
    </dgm:pt>
    <dgm:pt modelId="{F5404144-DBB0-4BFA-A8BC-B0E11EFEA461}">
      <dgm:prSet phldrT="[Текст]"/>
      <dgm:spPr/>
      <dgm:t>
        <a:bodyPr/>
        <a:lstStyle/>
        <a:p>
          <a:r>
            <a:rPr lang="ru-RU" dirty="0" smtClean="0">
              <a:latin typeface="Times New Roman"/>
              <a:ea typeface="Times New Roman"/>
            </a:rPr>
            <a:t>Боятся школы, испытывают страх, тревогу перед новой ситуацией, что уже к окончанию первого года обучения порождает негативное отношение к школе и снижение (или полное отсутствие) учебно-познавательных мотивов. </a:t>
          </a:r>
          <a:endParaRPr lang="ru-RU" dirty="0"/>
        </a:p>
      </dgm:t>
    </dgm:pt>
    <dgm:pt modelId="{6A7172FA-4C23-4E52-BAD6-0E0651A9B132}" type="parTrans" cxnId="{4CD500AD-DA91-447D-8B29-E335B20E667A}">
      <dgm:prSet/>
      <dgm:spPr/>
      <dgm:t>
        <a:bodyPr/>
        <a:lstStyle/>
        <a:p>
          <a:endParaRPr lang="ru-RU"/>
        </a:p>
      </dgm:t>
    </dgm:pt>
    <dgm:pt modelId="{1C62473B-0B29-4466-AEB8-8F99BA6A5AC6}" type="sibTrans" cxnId="{4CD500AD-DA91-447D-8B29-E335B20E667A}">
      <dgm:prSet/>
      <dgm:spPr/>
      <dgm:t>
        <a:bodyPr/>
        <a:lstStyle/>
        <a:p>
          <a:endParaRPr lang="ru-RU"/>
        </a:p>
      </dgm:t>
    </dgm:pt>
    <dgm:pt modelId="{79C2512E-1092-4802-A869-4158F86A4868}" type="pres">
      <dgm:prSet presAssocID="{3915AB1E-86AB-4D4C-95F6-B4CBF621F6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26A775-EC97-419D-AA11-547F4159AF68}" type="pres">
      <dgm:prSet presAssocID="{F5404144-DBB0-4BFA-A8BC-B0E11EFEA461}" presName="boxAndChildren" presStyleCnt="0"/>
      <dgm:spPr/>
    </dgm:pt>
    <dgm:pt modelId="{FDFEB156-1C96-4590-AE5C-00556CBD61D0}" type="pres">
      <dgm:prSet presAssocID="{F5404144-DBB0-4BFA-A8BC-B0E11EFEA461}" presName="parentTextBox" presStyleLbl="node1" presStyleIdx="0" presStyleCnt="4" custLinFactNeighborX="862" custLinFactNeighborY="-4300"/>
      <dgm:spPr/>
      <dgm:t>
        <a:bodyPr/>
        <a:lstStyle/>
        <a:p>
          <a:endParaRPr lang="ru-RU"/>
        </a:p>
      </dgm:t>
    </dgm:pt>
    <dgm:pt modelId="{D2439B79-A3A1-42C7-BC2A-6F241EDB8772}" type="pres">
      <dgm:prSet presAssocID="{49982150-39FD-45BD-A016-CE476814717D}" presName="sp" presStyleCnt="0"/>
      <dgm:spPr/>
    </dgm:pt>
    <dgm:pt modelId="{38D3E1EB-944A-43E9-8CE5-AA86821BD348}" type="pres">
      <dgm:prSet presAssocID="{2338FF41-990D-42BA-AE6E-F28FF3217757}" presName="arrowAndChildren" presStyleCnt="0"/>
      <dgm:spPr/>
    </dgm:pt>
    <dgm:pt modelId="{6C8823D5-FA43-41B9-9EE7-3C00D5ADFECE}" type="pres">
      <dgm:prSet presAssocID="{2338FF41-990D-42BA-AE6E-F28FF3217757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083262A2-1B77-414E-A4EC-43171A67F998}" type="pres">
      <dgm:prSet presAssocID="{2338FF41-990D-42BA-AE6E-F28FF3217757}" presName="arrow" presStyleLbl="node1" presStyleIdx="1" presStyleCnt="4"/>
      <dgm:spPr/>
      <dgm:t>
        <a:bodyPr/>
        <a:lstStyle/>
        <a:p>
          <a:endParaRPr lang="ru-RU"/>
        </a:p>
      </dgm:t>
    </dgm:pt>
    <dgm:pt modelId="{4B9340CE-09CB-484D-B016-C4B5075F8650}" type="pres">
      <dgm:prSet presAssocID="{2338FF41-990D-42BA-AE6E-F28FF3217757}" presName="descendantArrow" presStyleCnt="0"/>
      <dgm:spPr/>
    </dgm:pt>
    <dgm:pt modelId="{EC5D5038-FFDA-48F1-A3E7-5D5344BA2A9C}" type="pres">
      <dgm:prSet presAssocID="{7CCE53C9-66BC-4EF8-B190-6237917E925A}" presName="childTextArrow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4F313-56EE-4353-9D22-533953F7BA33}" type="pres">
      <dgm:prSet presAssocID="{E34CCD46-6DBA-47A7-83D1-3E628288C5F2}" presName="childTextArrow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604A86-1FD5-4F3D-A056-A34557B1E5B1}" type="pres">
      <dgm:prSet presAssocID="{00CB45F3-A522-4E25-840F-7EDF33826DE8}" presName="sp" presStyleCnt="0"/>
      <dgm:spPr/>
    </dgm:pt>
    <dgm:pt modelId="{DAFD58D3-E6A9-48DA-9ACB-45E248620C94}" type="pres">
      <dgm:prSet presAssocID="{8B6B72E7-0E3B-40A9-886A-021DAA3F13FF}" presName="arrowAndChildren" presStyleCnt="0"/>
      <dgm:spPr/>
    </dgm:pt>
    <dgm:pt modelId="{F514C7B0-6502-476E-B31C-3B0638FC748E}" type="pres">
      <dgm:prSet presAssocID="{8B6B72E7-0E3B-40A9-886A-021DAA3F13FF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764EAA94-801B-452C-9CE7-4BA74FD4D075}" type="pres">
      <dgm:prSet presAssocID="{8B6B72E7-0E3B-40A9-886A-021DAA3F13FF}" presName="arrow" presStyleLbl="node1" presStyleIdx="2" presStyleCnt="4" custLinFactNeighborY="2145"/>
      <dgm:spPr/>
      <dgm:t>
        <a:bodyPr/>
        <a:lstStyle/>
        <a:p>
          <a:endParaRPr lang="ru-RU"/>
        </a:p>
      </dgm:t>
    </dgm:pt>
    <dgm:pt modelId="{E0883E80-3848-4631-905D-BEA9761F4C4C}" type="pres">
      <dgm:prSet presAssocID="{8B6B72E7-0E3B-40A9-886A-021DAA3F13FF}" presName="descendantArrow" presStyleCnt="0"/>
      <dgm:spPr/>
    </dgm:pt>
    <dgm:pt modelId="{C3710725-B304-4AA1-AF47-AC193097C7D4}" type="pres">
      <dgm:prSet presAssocID="{8337042A-6824-4960-8B0D-8F23D5B0AF21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B3C41-783D-4B3A-B21D-4ACFBB6588CD}" type="pres">
      <dgm:prSet presAssocID="{FB478C40-FAD6-41C0-973E-463DA05BBB5F}" presName="childTextArrow" presStyleLbl="fgAccFollowNode1" presStyleIdx="3" presStyleCnt="6" custScaleX="209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8761C-D312-4677-A255-4DA87DF82DA3}" type="pres">
      <dgm:prSet presAssocID="{65D9072D-9F53-4F69-8F5E-3C678A96A752}" presName="sp" presStyleCnt="0"/>
      <dgm:spPr/>
    </dgm:pt>
    <dgm:pt modelId="{80B15D4B-6FC9-4658-B607-A9BE48F82BA8}" type="pres">
      <dgm:prSet presAssocID="{2810B307-4228-4281-B0C1-B6C8145C07E6}" presName="arrowAndChildren" presStyleCnt="0"/>
      <dgm:spPr/>
    </dgm:pt>
    <dgm:pt modelId="{B10C24B2-03EC-4FAF-AF28-23BC9E267B6F}" type="pres">
      <dgm:prSet presAssocID="{2810B307-4228-4281-B0C1-B6C8145C07E6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3E4C0012-F8E1-46DA-B18E-24CAA582631F}" type="pres">
      <dgm:prSet presAssocID="{2810B307-4228-4281-B0C1-B6C8145C07E6}" presName="arrow" presStyleLbl="node1" presStyleIdx="3" presStyleCnt="4"/>
      <dgm:spPr/>
      <dgm:t>
        <a:bodyPr/>
        <a:lstStyle/>
        <a:p>
          <a:endParaRPr lang="ru-RU"/>
        </a:p>
      </dgm:t>
    </dgm:pt>
    <dgm:pt modelId="{87859C0B-5719-42F2-A64C-1144DA4E33F3}" type="pres">
      <dgm:prSet presAssocID="{2810B307-4228-4281-B0C1-B6C8145C07E6}" presName="descendantArrow" presStyleCnt="0"/>
      <dgm:spPr/>
    </dgm:pt>
    <dgm:pt modelId="{AD5EB535-ED7A-47BF-B8F2-B4F95B468989}" type="pres">
      <dgm:prSet presAssocID="{D0C9FACC-E069-4A70-8E44-8B97C5EC01B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EBD29-73D9-41D1-936C-55389E9098B2}" type="pres">
      <dgm:prSet presAssocID="{03856E9D-AF15-4367-A5A6-E13434E3005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D500AD-DA91-447D-8B29-E335B20E667A}" srcId="{3915AB1E-86AB-4D4C-95F6-B4CBF621F672}" destId="{F5404144-DBB0-4BFA-A8BC-B0E11EFEA461}" srcOrd="3" destOrd="0" parTransId="{6A7172FA-4C23-4E52-BAD6-0E0651A9B132}" sibTransId="{1C62473B-0B29-4466-AEB8-8F99BA6A5AC6}"/>
    <dgm:cxn modelId="{A9E0D457-FA88-4EF9-A108-73FA8074CC85}" type="presOf" srcId="{8B6B72E7-0E3B-40A9-886A-021DAA3F13FF}" destId="{F514C7B0-6502-476E-B31C-3B0638FC748E}" srcOrd="0" destOrd="0" presId="urn:microsoft.com/office/officeart/2005/8/layout/process4"/>
    <dgm:cxn modelId="{08243FB7-8C38-4902-87B6-7FB11B59947D}" type="presOf" srcId="{F5404144-DBB0-4BFA-A8BC-B0E11EFEA461}" destId="{FDFEB156-1C96-4590-AE5C-00556CBD61D0}" srcOrd="0" destOrd="0" presId="urn:microsoft.com/office/officeart/2005/8/layout/process4"/>
    <dgm:cxn modelId="{B26322EB-D13F-4703-97EC-C59EB6246ED7}" srcId="{2810B307-4228-4281-B0C1-B6C8145C07E6}" destId="{D0C9FACC-E069-4A70-8E44-8B97C5EC01B3}" srcOrd="0" destOrd="0" parTransId="{7A9E6558-0F60-42B5-B659-3777EA28AF60}" sibTransId="{08C78470-E1C1-493A-964E-FE8E33FDE7F5}"/>
    <dgm:cxn modelId="{41867A36-A697-4BA6-9E30-9F333694D94B}" type="presOf" srcId="{D0C9FACC-E069-4A70-8E44-8B97C5EC01B3}" destId="{AD5EB535-ED7A-47BF-B8F2-B4F95B468989}" srcOrd="0" destOrd="0" presId="urn:microsoft.com/office/officeart/2005/8/layout/process4"/>
    <dgm:cxn modelId="{261C43BF-D9F1-485C-A06E-DA398674D30E}" srcId="{2338FF41-990D-42BA-AE6E-F28FF3217757}" destId="{E34CCD46-6DBA-47A7-83D1-3E628288C5F2}" srcOrd="1" destOrd="0" parTransId="{721CEE47-8708-4BD3-A142-5F12F455A90B}" sibTransId="{F54FD1E9-09D5-4B19-8690-809062416646}"/>
    <dgm:cxn modelId="{A7F93A93-A8EF-4823-816D-94AA9C42B873}" type="presOf" srcId="{7CCE53C9-66BC-4EF8-B190-6237917E925A}" destId="{EC5D5038-FFDA-48F1-A3E7-5D5344BA2A9C}" srcOrd="0" destOrd="0" presId="urn:microsoft.com/office/officeart/2005/8/layout/process4"/>
    <dgm:cxn modelId="{929FACD2-C986-4589-9062-BFAC152AF7D6}" type="presOf" srcId="{2338FF41-990D-42BA-AE6E-F28FF3217757}" destId="{083262A2-1B77-414E-A4EC-43171A67F998}" srcOrd="1" destOrd="0" presId="urn:microsoft.com/office/officeart/2005/8/layout/process4"/>
    <dgm:cxn modelId="{80CB3CAC-ED4F-48D8-B42B-746019B204E4}" type="presOf" srcId="{03856E9D-AF15-4367-A5A6-E13434E30056}" destId="{CF8EBD29-73D9-41D1-936C-55389E9098B2}" srcOrd="0" destOrd="0" presId="urn:microsoft.com/office/officeart/2005/8/layout/process4"/>
    <dgm:cxn modelId="{92904BBB-D255-49C9-8236-C0EA1AF5919C}" srcId="{3915AB1E-86AB-4D4C-95F6-B4CBF621F672}" destId="{8B6B72E7-0E3B-40A9-886A-021DAA3F13FF}" srcOrd="1" destOrd="0" parTransId="{1BEF118D-3A81-44A8-B2A5-4E1A8B979ACD}" sibTransId="{00CB45F3-A522-4E25-840F-7EDF33826DE8}"/>
    <dgm:cxn modelId="{2D9BB385-D8E0-4331-943E-6F4BE734531C}" type="presOf" srcId="{3915AB1E-86AB-4D4C-95F6-B4CBF621F672}" destId="{79C2512E-1092-4802-A869-4158F86A4868}" srcOrd="0" destOrd="0" presId="urn:microsoft.com/office/officeart/2005/8/layout/process4"/>
    <dgm:cxn modelId="{884FA211-FC11-4CED-8CC1-4550FC556F33}" srcId="{8B6B72E7-0E3B-40A9-886A-021DAA3F13FF}" destId="{8337042A-6824-4960-8B0D-8F23D5B0AF21}" srcOrd="0" destOrd="0" parTransId="{D2C4E89D-04E8-4AE9-805A-36A551C02242}" sibTransId="{B61A4FFB-0954-40D0-81EE-B6D5A4698FCF}"/>
    <dgm:cxn modelId="{ABBCEF55-8BC0-4A1F-B6D4-297AB312FE40}" srcId="{8B6B72E7-0E3B-40A9-886A-021DAA3F13FF}" destId="{FB478C40-FAD6-41C0-973E-463DA05BBB5F}" srcOrd="1" destOrd="0" parTransId="{873267DE-E114-4A00-A8C8-9E7AC4164078}" sibTransId="{CF35C9F7-F3AD-4E5B-9477-7EFF330A8058}"/>
    <dgm:cxn modelId="{DA658303-1B47-4AB4-9E78-C5ACC0C451A3}" type="presOf" srcId="{8B6B72E7-0E3B-40A9-886A-021DAA3F13FF}" destId="{764EAA94-801B-452C-9CE7-4BA74FD4D075}" srcOrd="1" destOrd="0" presId="urn:microsoft.com/office/officeart/2005/8/layout/process4"/>
    <dgm:cxn modelId="{B67837C7-ABA5-45E3-829F-DA032F8625C1}" srcId="{3915AB1E-86AB-4D4C-95F6-B4CBF621F672}" destId="{2810B307-4228-4281-B0C1-B6C8145C07E6}" srcOrd="0" destOrd="0" parTransId="{9E3AA47E-EFAC-430F-8512-ECA90285D9BB}" sibTransId="{65D9072D-9F53-4F69-8F5E-3C678A96A752}"/>
    <dgm:cxn modelId="{A2196953-F7F5-4DDF-B6B8-D9B71EDBBE37}" type="presOf" srcId="{2810B307-4228-4281-B0C1-B6C8145C07E6}" destId="{3E4C0012-F8E1-46DA-B18E-24CAA582631F}" srcOrd="1" destOrd="0" presId="urn:microsoft.com/office/officeart/2005/8/layout/process4"/>
    <dgm:cxn modelId="{2D77336D-65F9-4D5C-A8E2-941DCB42BD47}" srcId="{2810B307-4228-4281-B0C1-B6C8145C07E6}" destId="{03856E9D-AF15-4367-A5A6-E13434E30056}" srcOrd="1" destOrd="0" parTransId="{648DA515-3468-4F83-B0C6-B493EFA22018}" sibTransId="{E95A923D-9CD1-4CE9-96D7-D7E1CF72767F}"/>
    <dgm:cxn modelId="{42F28D43-9029-4849-B922-DF872B120880}" srcId="{3915AB1E-86AB-4D4C-95F6-B4CBF621F672}" destId="{2338FF41-990D-42BA-AE6E-F28FF3217757}" srcOrd="2" destOrd="0" parTransId="{7E3BA2A7-1730-468D-BACB-A8EAA02A478E}" sibTransId="{49982150-39FD-45BD-A016-CE476814717D}"/>
    <dgm:cxn modelId="{E8138CE6-49EE-4A10-9BAD-AD6B6382E095}" type="presOf" srcId="{8337042A-6824-4960-8B0D-8F23D5B0AF21}" destId="{C3710725-B304-4AA1-AF47-AC193097C7D4}" srcOrd="0" destOrd="0" presId="urn:microsoft.com/office/officeart/2005/8/layout/process4"/>
    <dgm:cxn modelId="{62917539-74C8-4740-A363-5A34F9271494}" srcId="{2338FF41-990D-42BA-AE6E-F28FF3217757}" destId="{7CCE53C9-66BC-4EF8-B190-6237917E925A}" srcOrd="0" destOrd="0" parTransId="{9BA92AD1-0F61-4F5B-B47A-315812A2E1E4}" sibTransId="{5EC32C22-C482-4ECA-8F79-BC555D183D66}"/>
    <dgm:cxn modelId="{25552E79-36FF-42EE-8D68-F6B352B4A396}" type="presOf" srcId="{2810B307-4228-4281-B0C1-B6C8145C07E6}" destId="{B10C24B2-03EC-4FAF-AF28-23BC9E267B6F}" srcOrd="0" destOrd="0" presId="urn:microsoft.com/office/officeart/2005/8/layout/process4"/>
    <dgm:cxn modelId="{B1D5FD40-39C9-47AE-AA88-C91AE6F2421B}" type="presOf" srcId="{2338FF41-990D-42BA-AE6E-F28FF3217757}" destId="{6C8823D5-FA43-41B9-9EE7-3C00D5ADFECE}" srcOrd="0" destOrd="0" presId="urn:microsoft.com/office/officeart/2005/8/layout/process4"/>
    <dgm:cxn modelId="{D2FD0219-D39D-4480-A1AD-AC248CB58B39}" type="presOf" srcId="{E34CCD46-6DBA-47A7-83D1-3E628288C5F2}" destId="{53C4F313-56EE-4353-9D22-533953F7BA33}" srcOrd="0" destOrd="0" presId="urn:microsoft.com/office/officeart/2005/8/layout/process4"/>
    <dgm:cxn modelId="{918980A1-6FA0-40C6-B79A-87801FF125DF}" type="presOf" srcId="{FB478C40-FAD6-41C0-973E-463DA05BBB5F}" destId="{DA6B3C41-783D-4B3A-B21D-4ACFBB6588CD}" srcOrd="0" destOrd="0" presId="urn:microsoft.com/office/officeart/2005/8/layout/process4"/>
    <dgm:cxn modelId="{187DE030-F2F7-4C9A-8635-4E3BAAF05D45}" type="presParOf" srcId="{79C2512E-1092-4802-A869-4158F86A4868}" destId="{8526A775-EC97-419D-AA11-547F4159AF68}" srcOrd="0" destOrd="0" presId="urn:microsoft.com/office/officeart/2005/8/layout/process4"/>
    <dgm:cxn modelId="{FEFA8C7F-3097-482C-A047-55961D4ED0DE}" type="presParOf" srcId="{8526A775-EC97-419D-AA11-547F4159AF68}" destId="{FDFEB156-1C96-4590-AE5C-00556CBD61D0}" srcOrd="0" destOrd="0" presId="urn:microsoft.com/office/officeart/2005/8/layout/process4"/>
    <dgm:cxn modelId="{1792336B-F90B-4181-8A54-A6E88B49297E}" type="presParOf" srcId="{79C2512E-1092-4802-A869-4158F86A4868}" destId="{D2439B79-A3A1-42C7-BC2A-6F241EDB8772}" srcOrd="1" destOrd="0" presId="urn:microsoft.com/office/officeart/2005/8/layout/process4"/>
    <dgm:cxn modelId="{9F7FC76B-B285-41AF-8794-BE717B62FDC8}" type="presParOf" srcId="{79C2512E-1092-4802-A869-4158F86A4868}" destId="{38D3E1EB-944A-43E9-8CE5-AA86821BD348}" srcOrd="2" destOrd="0" presId="urn:microsoft.com/office/officeart/2005/8/layout/process4"/>
    <dgm:cxn modelId="{A37B66F9-6108-4F7F-AF33-AF25E087248F}" type="presParOf" srcId="{38D3E1EB-944A-43E9-8CE5-AA86821BD348}" destId="{6C8823D5-FA43-41B9-9EE7-3C00D5ADFECE}" srcOrd="0" destOrd="0" presId="urn:microsoft.com/office/officeart/2005/8/layout/process4"/>
    <dgm:cxn modelId="{9EB16EDE-86F6-416E-A3E1-D07CF2B1B008}" type="presParOf" srcId="{38D3E1EB-944A-43E9-8CE5-AA86821BD348}" destId="{083262A2-1B77-414E-A4EC-43171A67F998}" srcOrd="1" destOrd="0" presId="urn:microsoft.com/office/officeart/2005/8/layout/process4"/>
    <dgm:cxn modelId="{DCAC4362-383E-40D7-A086-55940899D7C8}" type="presParOf" srcId="{38D3E1EB-944A-43E9-8CE5-AA86821BD348}" destId="{4B9340CE-09CB-484D-B016-C4B5075F8650}" srcOrd="2" destOrd="0" presId="urn:microsoft.com/office/officeart/2005/8/layout/process4"/>
    <dgm:cxn modelId="{73E4FAAF-B9CD-4C93-BD4C-A205A8496C81}" type="presParOf" srcId="{4B9340CE-09CB-484D-B016-C4B5075F8650}" destId="{EC5D5038-FFDA-48F1-A3E7-5D5344BA2A9C}" srcOrd="0" destOrd="0" presId="urn:microsoft.com/office/officeart/2005/8/layout/process4"/>
    <dgm:cxn modelId="{DDC8B4CA-3384-474A-8D74-F868B7214211}" type="presParOf" srcId="{4B9340CE-09CB-484D-B016-C4B5075F8650}" destId="{53C4F313-56EE-4353-9D22-533953F7BA33}" srcOrd="1" destOrd="0" presId="urn:microsoft.com/office/officeart/2005/8/layout/process4"/>
    <dgm:cxn modelId="{AF900A3B-C79E-424A-998B-C653C02EDBAB}" type="presParOf" srcId="{79C2512E-1092-4802-A869-4158F86A4868}" destId="{D4604A86-1FD5-4F3D-A056-A34557B1E5B1}" srcOrd="3" destOrd="0" presId="urn:microsoft.com/office/officeart/2005/8/layout/process4"/>
    <dgm:cxn modelId="{EC2323EC-9070-4EBF-A807-3A19F6D894FF}" type="presParOf" srcId="{79C2512E-1092-4802-A869-4158F86A4868}" destId="{DAFD58D3-E6A9-48DA-9ACB-45E248620C94}" srcOrd="4" destOrd="0" presId="urn:microsoft.com/office/officeart/2005/8/layout/process4"/>
    <dgm:cxn modelId="{DC97F068-FB08-45A2-B87E-B5D97E241136}" type="presParOf" srcId="{DAFD58D3-E6A9-48DA-9ACB-45E248620C94}" destId="{F514C7B0-6502-476E-B31C-3B0638FC748E}" srcOrd="0" destOrd="0" presId="urn:microsoft.com/office/officeart/2005/8/layout/process4"/>
    <dgm:cxn modelId="{34E71643-9420-4FA3-8886-DEF8D3FB359A}" type="presParOf" srcId="{DAFD58D3-E6A9-48DA-9ACB-45E248620C94}" destId="{764EAA94-801B-452C-9CE7-4BA74FD4D075}" srcOrd="1" destOrd="0" presId="urn:microsoft.com/office/officeart/2005/8/layout/process4"/>
    <dgm:cxn modelId="{C2DD1ED8-982E-48A4-841A-91CF8B68661F}" type="presParOf" srcId="{DAFD58D3-E6A9-48DA-9ACB-45E248620C94}" destId="{E0883E80-3848-4631-905D-BEA9761F4C4C}" srcOrd="2" destOrd="0" presId="urn:microsoft.com/office/officeart/2005/8/layout/process4"/>
    <dgm:cxn modelId="{82EEE178-FAC5-4F86-98AE-55372CF7E79A}" type="presParOf" srcId="{E0883E80-3848-4631-905D-BEA9761F4C4C}" destId="{C3710725-B304-4AA1-AF47-AC193097C7D4}" srcOrd="0" destOrd="0" presId="urn:microsoft.com/office/officeart/2005/8/layout/process4"/>
    <dgm:cxn modelId="{998CD16D-7122-4CBE-988C-6FCB4918203B}" type="presParOf" srcId="{E0883E80-3848-4631-905D-BEA9761F4C4C}" destId="{DA6B3C41-783D-4B3A-B21D-4ACFBB6588CD}" srcOrd="1" destOrd="0" presId="urn:microsoft.com/office/officeart/2005/8/layout/process4"/>
    <dgm:cxn modelId="{C5FEC813-0A1E-4146-878C-E07C0DF7D532}" type="presParOf" srcId="{79C2512E-1092-4802-A869-4158F86A4868}" destId="{2E18761C-D312-4677-A255-4DA87DF82DA3}" srcOrd="5" destOrd="0" presId="urn:microsoft.com/office/officeart/2005/8/layout/process4"/>
    <dgm:cxn modelId="{91C52C6A-1A82-464C-9610-D9F77C23BCE5}" type="presParOf" srcId="{79C2512E-1092-4802-A869-4158F86A4868}" destId="{80B15D4B-6FC9-4658-B607-A9BE48F82BA8}" srcOrd="6" destOrd="0" presId="urn:microsoft.com/office/officeart/2005/8/layout/process4"/>
    <dgm:cxn modelId="{4FF91C5B-5D9D-4DEC-8C76-496F6A948200}" type="presParOf" srcId="{80B15D4B-6FC9-4658-B607-A9BE48F82BA8}" destId="{B10C24B2-03EC-4FAF-AF28-23BC9E267B6F}" srcOrd="0" destOrd="0" presId="urn:microsoft.com/office/officeart/2005/8/layout/process4"/>
    <dgm:cxn modelId="{64181F1D-1AD9-4D8A-AD7B-502439E60E82}" type="presParOf" srcId="{80B15D4B-6FC9-4658-B607-A9BE48F82BA8}" destId="{3E4C0012-F8E1-46DA-B18E-24CAA582631F}" srcOrd="1" destOrd="0" presId="urn:microsoft.com/office/officeart/2005/8/layout/process4"/>
    <dgm:cxn modelId="{9EDD315C-4491-4D90-846E-692C1ECCD07D}" type="presParOf" srcId="{80B15D4B-6FC9-4658-B607-A9BE48F82BA8}" destId="{87859C0B-5719-42F2-A64C-1144DA4E33F3}" srcOrd="2" destOrd="0" presId="urn:microsoft.com/office/officeart/2005/8/layout/process4"/>
    <dgm:cxn modelId="{FEBDBB30-5625-41ED-86D8-1CDF364DCBF2}" type="presParOf" srcId="{87859C0B-5719-42F2-A64C-1144DA4E33F3}" destId="{AD5EB535-ED7A-47BF-B8F2-B4F95B468989}" srcOrd="0" destOrd="0" presId="urn:microsoft.com/office/officeart/2005/8/layout/process4"/>
    <dgm:cxn modelId="{FF54C47C-59CF-4F3D-8367-6D4D98BF3905}" type="presParOf" srcId="{87859C0B-5719-42F2-A64C-1144DA4E33F3}" destId="{CF8EBD29-73D9-41D1-936C-55389E9098B2}" srcOrd="1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5643CF-1957-4F77-B8FD-8EEB33AD1979}" type="doc">
      <dgm:prSet loTypeId="urn:microsoft.com/office/officeart/2005/8/layout/funnel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99055F-D714-4C85-A80A-6C333C605F19}">
      <dgm:prSet phldrT="[Текст]"/>
      <dgm:spPr/>
      <dgm:t>
        <a:bodyPr/>
        <a:lstStyle/>
        <a:p>
          <a:r>
            <a:rPr lang="ru-RU" dirty="0" smtClean="0"/>
            <a:t>Нарушение обучаемости, снижение самооценки</a:t>
          </a:r>
          <a:endParaRPr lang="ru-RU" dirty="0"/>
        </a:p>
      </dgm:t>
    </dgm:pt>
    <dgm:pt modelId="{2BB9D71A-9887-4B39-BDC0-BEC2546023EB}" type="parTrans" cxnId="{E7C6F6D2-7C0A-4E71-BF74-CFA0B9AFE3C5}">
      <dgm:prSet/>
      <dgm:spPr/>
      <dgm:t>
        <a:bodyPr/>
        <a:lstStyle/>
        <a:p>
          <a:endParaRPr lang="ru-RU"/>
        </a:p>
      </dgm:t>
    </dgm:pt>
    <dgm:pt modelId="{C3B2CF1D-E01C-4D4F-834F-32FA45884762}" type="sibTrans" cxnId="{E7C6F6D2-7C0A-4E71-BF74-CFA0B9AFE3C5}">
      <dgm:prSet/>
      <dgm:spPr/>
      <dgm:t>
        <a:bodyPr/>
        <a:lstStyle/>
        <a:p>
          <a:endParaRPr lang="ru-RU"/>
        </a:p>
      </dgm:t>
    </dgm:pt>
    <dgm:pt modelId="{57D51DCD-2E76-4337-B884-BEFE425399AD}">
      <dgm:prSet phldrT="[Текст]"/>
      <dgm:spPr/>
      <dgm:t>
        <a:bodyPr/>
        <a:lstStyle/>
        <a:p>
          <a:r>
            <a:rPr lang="ru-RU" dirty="0" smtClean="0"/>
            <a:t>Уход от активной деятельности</a:t>
          </a:r>
          <a:endParaRPr lang="ru-RU" dirty="0"/>
        </a:p>
      </dgm:t>
    </dgm:pt>
    <dgm:pt modelId="{3A4F36F4-F726-449C-9123-E205EB338CC4}" type="parTrans" cxnId="{8283CE31-DCA3-4BA3-A968-B900942BA53B}">
      <dgm:prSet/>
      <dgm:spPr/>
      <dgm:t>
        <a:bodyPr/>
        <a:lstStyle/>
        <a:p>
          <a:endParaRPr lang="ru-RU"/>
        </a:p>
      </dgm:t>
    </dgm:pt>
    <dgm:pt modelId="{4813BCAC-CCEA-4580-98EF-1FAC90F744D9}" type="sibTrans" cxnId="{8283CE31-DCA3-4BA3-A968-B900942BA53B}">
      <dgm:prSet/>
      <dgm:spPr/>
      <dgm:t>
        <a:bodyPr/>
        <a:lstStyle/>
        <a:p>
          <a:endParaRPr lang="ru-RU"/>
        </a:p>
      </dgm:t>
    </dgm:pt>
    <dgm:pt modelId="{8F6CA671-85BE-4DC4-AD5F-28FC215ABD60}">
      <dgm:prSet phldrT="[Текст]"/>
      <dgm:spPr/>
      <dgm:t>
        <a:bodyPr/>
        <a:lstStyle/>
        <a:p>
          <a:r>
            <a:rPr lang="ru-RU" dirty="0" smtClean="0"/>
            <a:t>Пассивность в  учебной деятельности</a:t>
          </a:r>
          <a:endParaRPr lang="ru-RU" dirty="0"/>
        </a:p>
      </dgm:t>
    </dgm:pt>
    <dgm:pt modelId="{D464BC3B-7ADE-4155-A3C6-23B94542B24A}" type="parTrans" cxnId="{A4DD9F53-D329-4A37-BDC1-28ABE9A75F86}">
      <dgm:prSet/>
      <dgm:spPr/>
      <dgm:t>
        <a:bodyPr/>
        <a:lstStyle/>
        <a:p>
          <a:endParaRPr lang="ru-RU"/>
        </a:p>
      </dgm:t>
    </dgm:pt>
    <dgm:pt modelId="{620F4700-C28E-4058-A708-34B6B0692874}" type="sibTrans" cxnId="{A4DD9F53-D329-4A37-BDC1-28ABE9A75F86}">
      <dgm:prSet/>
      <dgm:spPr/>
      <dgm:t>
        <a:bodyPr/>
        <a:lstStyle/>
        <a:p>
          <a:endParaRPr lang="ru-RU"/>
        </a:p>
      </dgm:t>
    </dgm:pt>
    <dgm:pt modelId="{BDD52EE8-CF38-4305-B270-739664DB92DE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Снижение (либо полное отсутствие мотивации) к деятельности, негативное отношение к школе</a:t>
          </a:r>
          <a:endParaRPr lang="ru-RU" dirty="0">
            <a:solidFill>
              <a:srgbClr val="FFFF00"/>
            </a:solidFill>
          </a:endParaRPr>
        </a:p>
      </dgm:t>
    </dgm:pt>
    <dgm:pt modelId="{2F095D75-87D7-4188-9F43-1BA6E1A6C630}" type="parTrans" cxnId="{CBDE5005-D0E2-49A5-802A-506E1CE3FF2A}">
      <dgm:prSet/>
      <dgm:spPr/>
      <dgm:t>
        <a:bodyPr/>
        <a:lstStyle/>
        <a:p>
          <a:endParaRPr lang="ru-RU"/>
        </a:p>
      </dgm:t>
    </dgm:pt>
    <dgm:pt modelId="{7047F967-4754-4ADE-86BB-EE0BC9A1B575}" type="sibTrans" cxnId="{CBDE5005-D0E2-49A5-802A-506E1CE3FF2A}">
      <dgm:prSet/>
      <dgm:spPr/>
      <dgm:t>
        <a:bodyPr/>
        <a:lstStyle/>
        <a:p>
          <a:endParaRPr lang="ru-RU"/>
        </a:p>
      </dgm:t>
    </dgm:pt>
    <dgm:pt modelId="{6DB261AF-DBB8-40C4-A4BB-25A356FB6158}" type="pres">
      <dgm:prSet presAssocID="{7E5643CF-1957-4F77-B8FD-8EEB33AD197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522D9E-1645-4442-A81E-878EF4523BF6}" type="pres">
      <dgm:prSet presAssocID="{7E5643CF-1957-4F77-B8FD-8EEB33AD1979}" presName="ellipse" presStyleLbl="trBgShp" presStyleIdx="0" presStyleCnt="1"/>
      <dgm:spPr/>
    </dgm:pt>
    <dgm:pt modelId="{5F5AA7C7-BFA1-4B0D-A0A3-3642D94620C1}" type="pres">
      <dgm:prSet presAssocID="{7E5643CF-1957-4F77-B8FD-8EEB33AD1979}" presName="arrow1" presStyleLbl="fgShp" presStyleIdx="0" presStyleCnt="1" custLinFactNeighborX="-22682" custLinFactNeighborY="-2273"/>
      <dgm:spPr/>
    </dgm:pt>
    <dgm:pt modelId="{49992D3C-BB1A-43BB-B29B-BB7AC958202E}" type="pres">
      <dgm:prSet presAssocID="{7E5643CF-1957-4F77-B8FD-8EEB33AD197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DF5D6-5D42-4798-A6B7-0E84E70C9C7D}" type="pres">
      <dgm:prSet presAssocID="{57D51DCD-2E76-4337-B884-BEFE425399AD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D6844-641C-41AE-871C-D64BF68EF5BE}" type="pres">
      <dgm:prSet presAssocID="{8F6CA671-85BE-4DC4-AD5F-28FC215ABD60}" presName="item2" presStyleLbl="node1" presStyleIdx="1" presStyleCnt="3" custScaleX="122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BA5C8-A648-4789-8940-3A4151EA937C}" type="pres">
      <dgm:prSet presAssocID="{BDD52EE8-CF38-4305-B270-739664DB92DE}" presName="item3" presStyleLbl="node1" presStyleIdx="2" presStyleCnt="3" custFlipHor="1" custScaleX="152884" custLinFactNeighborX="3583" custLinFactNeighborY="2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A6443C-4299-4448-B931-44852C26CFF4}" type="pres">
      <dgm:prSet presAssocID="{7E5643CF-1957-4F77-B8FD-8EEB33AD1979}" presName="funnel" presStyleLbl="trAlignAcc1" presStyleIdx="0" presStyleCnt="1" custScaleX="142767" custLinFactNeighborX="-4867" custLinFactNeighborY="1135"/>
      <dgm:spPr/>
    </dgm:pt>
  </dgm:ptLst>
  <dgm:cxnLst>
    <dgm:cxn modelId="{06F68678-75C0-48E5-AA0D-F28A58AB1D03}" type="presOf" srcId="{8F6CA671-85BE-4DC4-AD5F-28FC215ABD60}" destId="{EDBDF5D6-5D42-4798-A6B7-0E84E70C9C7D}" srcOrd="0" destOrd="0" presId="urn:microsoft.com/office/officeart/2005/8/layout/funnel1"/>
    <dgm:cxn modelId="{E44AC907-DDB1-4355-B40B-422B7539A530}" type="presOf" srcId="{7E5643CF-1957-4F77-B8FD-8EEB33AD1979}" destId="{6DB261AF-DBB8-40C4-A4BB-25A356FB6158}" srcOrd="0" destOrd="0" presId="urn:microsoft.com/office/officeart/2005/8/layout/funnel1"/>
    <dgm:cxn modelId="{2E4F222A-D748-41B8-8007-CCDBFC5CDB25}" type="presOf" srcId="{2C99055F-D714-4C85-A80A-6C333C605F19}" destId="{FB2BA5C8-A648-4789-8940-3A4151EA937C}" srcOrd="0" destOrd="0" presId="urn:microsoft.com/office/officeart/2005/8/layout/funnel1"/>
    <dgm:cxn modelId="{A4DD9F53-D329-4A37-BDC1-28ABE9A75F86}" srcId="{7E5643CF-1957-4F77-B8FD-8EEB33AD1979}" destId="{8F6CA671-85BE-4DC4-AD5F-28FC215ABD60}" srcOrd="2" destOrd="0" parTransId="{D464BC3B-7ADE-4155-A3C6-23B94542B24A}" sibTransId="{620F4700-C28E-4058-A708-34B6B0692874}"/>
    <dgm:cxn modelId="{1D581690-64BC-4085-AB76-C5BF60A94370}" type="presOf" srcId="{57D51DCD-2E76-4337-B884-BEFE425399AD}" destId="{6C4D6844-641C-41AE-871C-D64BF68EF5BE}" srcOrd="0" destOrd="0" presId="urn:microsoft.com/office/officeart/2005/8/layout/funnel1"/>
    <dgm:cxn modelId="{CBDE5005-D0E2-49A5-802A-506E1CE3FF2A}" srcId="{7E5643CF-1957-4F77-B8FD-8EEB33AD1979}" destId="{BDD52EE8-CF38-4305-B270-739664DB92DE}" srcOrd="3" destOrd="0" parTransId="{2F095D75-87D7-4188-9F43-1BA6E1A6C630}" sibTransId="{7047F967-4754-4ADE-86BB-EE0BC9A1B575}"/>
    <dgm:cxn modelId="{E7C6F6D2-7C0A-4E71-BF74-CFA0B9AFE3C5}" srcId="{7E5643CF-1957-4F77-B8FD-8EEB33AD1979}" destId="{2C99055F-D714-4C85-A80A-6C333C605F19}" srcOrd="0" destOrd="0" parTransId="{2BB9D71A-9887-4B39-BDC0-BEC2546023EB}" sibTransId="{C3B2CF1D-E01C-4D4F-834F-32FA45884762}"/>
    <dgm:cxn modelId="{8283CE31-DCA3-4BA3-A968-B900942BA53B}" srcId="{7E5643CF-1957-4F77-B8FD-8EEB33AD1979}" destId="{57D51DCD-2E76-4337-B884-BEFE425399AD}" srcOrd="1" destOrd="0" parTransId="{3A4F36F4-F726-449C-9123-E205EB338CC4}" sibTransId="{4813BCAC-CCEA-4580-98EF-1FAC90F744D9}"/>
    <dgm:cxn modelId="{012FC0A7-356D-4C7B-A0E6-AF601310A1A2}" type="presOf" srcId="{BDD52EE8-CF38-4305-B270-739664DB92DE}" destId="{49992D3C-BB1A-43BB-B29B-BB7AC958202E}" srcOrd="0" destOrd="0" presId="urn:microsoft.com/office/officeart/2005/8/layout/funnel1"/>
    <dgm:cxn modelId="{FCCF4661-5360-41E0-A6FC-46FFB525C48C}" type="presParOf" srcId="{6DB261AF-DBB8-40C4-A4BB-25A356FB6158}" destId="{17522D9E-1645-4442-A81E-878EF4523BF6}" srcOrd="0" destOrd="0" presId="urn:microsoft.com/office/officeart/2005/8/layout/funnel1"/>
    <dgm:cxn modelId="{AFE5249F-568A-4963-A582-F68A01B244C0}" type="presParOf" srcId="{6DB261AF-DBB8-40C4-A4BB-25A356FB6158}" destId="{5F5AA7C7-BFA1-4B0D-A0A3-3642D94620C1}" srcOrd="1" destOrd="0" presId="urn:microsoft.com/office/officeart/2005/8/layout/funnel1"/>
    <dgm:cxn modelId="{0CC1801B-9714-41D9-9927-1D6CAFCE935C}" type="presParOf" srcId="{6DB261AF-DBB8-40C4-A4BB-25A356FB6158}" destId="{49992D3C-BB1A-43BB-B29B-BB7AC958202E}" srcOrd="2" destOrd="0" presId="urn:microsoft.com/office/officeart/2005/8/layout/funnel1"/>
    <dgm:cxn modelId="{14859279-F945-4777-BC1F-ABA3E1C4A2D8}" type="presParOf" srcId="{6DB261AF-DBB8-40C4-A4BB-25A356FB6158}" destId="{EDBDF5D6-5D42-4798-A6B7-0E84E70C9C7D}" srcOrd="3" destOrd="0" presId="urn:microsoft.com/office/officeart/2005/8/layout/funnel1"/>
    <dgm:cxn modelId="{A1E8CCB6-63C4-436C-8402-1FE89A9347BE}" type="presParOf" srcId="{6DB261AF-DBB8-40C4-A4BB-25A356FB6158}" destId="{6C4D6844-641C-41AE-871C-D64BF68EF5BE}" srcOrd="4" destOrd="0" presId="urn:microsoft.com/office/officeart/2005/8/layout/funnel1"/>
    <dgm:cxn modelId="{C0F121E3-918E-498A-9E0A-711CB1EAD824}" type="presParOf" srcId="{6DB261AF-DBB8-40C4-A4BB-25A356FB6158}" destId="{FB2BA5C8-A648-4789-8940-3A4151EA937C}" srcOrd="5" destOrd="0" presId="urn:microsoft.com/office/officeart/2005/8/layout/funnel1"/>
    <dgm:cxn modelId="{8956DFB2-EB40-4CBA-B1BB-08841BE9E69B}" type="presParOf" srcId="{6DB261AF-DBB8-40C4-A4BB-25A356FB6158}" destId="{2CA6443C-4299-4448-B931-44852C26CFF4}" srcOrd="6" destOrd="0" presId="urn:microsoft.com/office/officeart/2005/8/layout/funne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B546D2-A402-446C-9735-6FA320847010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06ADDF2-E55C-41A0-867D-7D3C46BCC063}">
      <dgm:prSet phldrT="[Текст]" custT="1"/>
      <dgm:spPr/>
      <dgm:t>
        <a:bodyPr/>
        <a:lstStyle/>
        <a:p>
          <a:r>
            <a:rPr lang="ru-RU" sz="1800" b="1" dirty="0" smtClean="0"/>
            <a:t>Необхо-димы:</a:t>
          </a:r>
          <a:endParaRPr lang="ru-RU" sz="1800" b="1" dirty="0"/>
        </a:p>
      </dgm:t>
    </dgm:pt>
    <dgm:pt modelId="{F39CD998-DEFE-4D8F-941F-FBD6AED5E6C7}" type="parTrans" cxnId="{1BC53015-7BDD-416C-8AB5-E5416BF5B37B}">
      <dgm:prSet/>
      <dgm:spPr/>
      <dgm:t>
        <a:bodyPr/>
        <a:lstStyle/>
        <a:p>
          <a:endParaRPr lang="ru-RU"/>
        </a:p>
      </dgm:t>
    </dgm:pt>
    <dgm:pt modelId="{D6A2C287-A35B-4757-ABAB-832E865DFD45}" type="sibTrans" cxnId="{1BC53015-7BDD-416C-8AB5-E5416BF5B37B}">
      <dgm:prSet/>
      <dgm:spPr/>
      <dgm:t>
        <a:bodyPr/>
        <a:lstStyle/>
        <a:p>
          <a:endParaRPr lang="ru-RU"/>
        </a:p>
      </dgm:t>
    </dgm:pt>
    <dgm:pt modelId="{067BDDDD-6447-4EF1-913D-6E70D439D06C}">
      <dgm:prSet phldrT="[Текст]" custT="1"/>
      <dgm:spPr/>
      <dgm:t>
        <a:bodyPr/>
        <a:lstStyle/>
        <a:p>
          <a:r>
            <a:rPr lang="ru-RU" sz="1400" b="1" dirty="0" smtClean="0"/>
            <a:t>Знание психолого-возрастных особенностей учащихся</a:t>
          </a:r>
          <a:endParaRPr lang="ru-RU" sz="1400" b="1" dirty="0"/>
        </a:p>
      </dgm:t>
    </dgm:pt>
    <dgm:pt modelId="{C338592B-876A-49AC-8007-9C0052DB4F5C}" type="parTrans" cxnId="{3A750FC6-2BD3-4693-9A4C-26E8A343437A}">
      <dgm:prSet/>
      <dgm:spPr/>
      <dgm:t>
        <a:bodyPr/>
        <a:lstStyle/>
        <a:p>
          <a:endParaRPr lang="ru-RU" dirty="0"/>
        </a:p>
      </dgm:t>
    </dgm:pt>
    <dgm:pt modelId="{24AE7E8C-54AC-4F85-AAC8-C29FA8F6B588}" type="sibTrans" cxnId="{3A750FC6-2BD3-4693-9A4C-26E8A343437A}">
      <dgm:prSet/>
      <dgm:spPr/>
      <dgm:t>
        <a:bodyPr/>
        <a:lstStyle/>
        <a:p>
          <a:endParaRPr lang="ru-RU"/>
        </a:p>
      </dgm:t>
    </dgm:pt>
    <dgm:pt modelId="{718942C2-9DF5-48D7-AF25-8320D2A571F1}">
      <dgm:prSet phldrT="[Текст]"/>
      <dgm:spPr/>
      <dgm:t>
        <a:bodyPr/>
        <a:lstStyle/>
        <a:p>
          <a:r>
            <a:rPr lang="ru-RU" b="1" dirty="0" smtClean="0"/>
            <a:t>Совместная деятельность  родителей и педагогов</a:t>
          </a:r>
          <a:endParaRPr lang="ru-RU" b="1" dirty="0"/>
        </a:p>
      </dgm:t>
    </dgm:pt>
    <dgm:pt modelId="{14954931-B814-47F4-9852-ACFDA764C554}" type="parTrans" cxnId="{0FD05170-B31B-4FB3-A514-DE05A3F0E4FE}">
      <dgm:prSet/>
      <dgm:spPr/>
      <dgm:t>
        <a:bodyPr/>
        <a:lstStyle/>
        <a:p>
          <a:endParaRPr lang="ru-RU" dirty="0"/>
        </a:p>
      </dgm:t>
    </dgm:pt>
    <dgm:pt modelId="{A6D55DEC-B6EC-421C-8FA7-5EDD206BE246}" type="sibTrans" cxnId="{0FD05170-B31B-4FB3-A514-DE05A3F0E4FE}">
      <dgm:prSet/>
      <dgm:spPr/>
      <dgm:t>
        <a:bodyPr/>
        <a:lstStyle/>
        <a:p>
          <a:endParaRPr lang="ru-RU"/>
        </a:p>
      </dgm:t>
    </dgm:pt>
    <dgm:pt modelId="{CED1AB08-B67E-4E40-959B-E308485E107D}">
      <dgm:prSet phldrT="[Текст]"/>
      <dgm:spPr/>
      <dgm:t>
        <a:bodyPr/>
        <a:lstStyle/>
        <a:p>
          <a:r>
            <a:rPr lang="ru-RU" b="1" dirty="0" smtClean="0"/>
            <a:t>Организация внеклассной и внеучебной деятельности классных сообществ</a:t>
          </a:r>
          <a:endParaRPr lang="ru-RU" b="1" dirty="0"/>
        </a:p>
      </dgm:t>
    </dgm:pt>
    <dgm:pt modelId="{D06992A3-3CC3-4A6B-958D-74D0102AADEC}" type="parTrans" cxnId="{C8D405AE-AC0A-4F59-BA0A-4DD422252A1D}">
      <dgm:prSet/>
      <dgm:spPr/>
      <dgm:t>
        <a:bodyPr/>
        <a:lstStyle/>
        <a:p>
          <a:endParaRPr lang="ru-RU" dirty="0"/>
        </a:p>
      </dgm:t>
    </dgm:pt>
    <dgm:pt modelId="{E2F9FB1D-E750-4067-A297-928AA5553F3F}" type="sibTrans" cxnId="{C8D405AE-AC0A-4F59-BA0A-4DD422252A1D}">
      <dgm:prSet/>
      <dgm:spPr/>
      <dgm:t>
        <a:bodyPr/>
        <a:lstStyle/>
        <a:p>
          <a:endParaRPr lang="ru-RU"/>
        </a:p>
      </dgm:t>
    </dgm:pt>
    <dgm:pt modelId="{C0A03B72-B1B9-4D44-944F-51A42699CB9E}">
      <dgm:prSet phldrT="[Текст]" custT="1"/>
      <dgm:spPr/>
      <dgm:t>
        <a:bodyPr/>
        <a:lstStyle/>
        <a:p>
          <a:r>
            <a:rPr lang="ru-RU" sz="1300" b="1" dirty="0" smtClean="0"/>
            <a:t>Индивидуаль-ная  работа с учащимся и его семьей</a:t>
          </a:r>
          <a:endParaRPr lang="ru-RU" sz="1300" b="1" dirty="0"/>
        </a:p>
      </dgm:t>
    </dgm:pt>
    <dgm:pt modelId="{10DB9D31-C95F-438B-87CB-D72CD62BF08B}" type="parTrans" cxnId="{7F00527E-15BF-4F0A-912B-2AB682AA6430}">
      <dgm:prSet/>
      <dgm:spPr/>
      <dgm:t>
        <a:bodyPr/>
        <a:lstStyle/>
        <a:p>
          <a:endParaRPr lang="ru-RU" dirty="0"/>
        </a:p>
      </dgm:t>
    </dgm:pt>
    <dgm:pt modelId="{8118B987-D8DD-4BA5-AB47-D57D78D59548}" type="sibTrans" cxnId="{7F00527E-15BF-4F0A-912B-2AB682AA6430}">
      <dgm:prSet/>
      <dgm:spPr/>
      <dgm:t>
        <a:bodyPr/>
        <a:lstStyle/>
        <a:p>
          <a:endParaRPr lang="ru-RU"/>
        </a:p>
      </dgm:t>
    </dgm:pt>
    <dgm:pt modelId="{24EF9284-2A12-4EFB-AEB4-6E350FEC5319}" type="pres">
      <dgm:prSet presAssocID="{ADB546D2-A402-446C-9735-6FA32084701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8BF8DF-F7D9-4DAC-A248-52F038935F77}" type="pres">
      <dgm:prSet presAssocID="{E06ADDF2-E55C-41A0-867D-7D3C46BCC063}" presName="centerShape" presStyleLbl="node0" presStyleIdx="0" presStyleCnt="1" custScaleX="120722"/>
      <dgm:spPr/>
      <dgm:t>
        <a:bodyPr/>
        <a:lstStyle/>
        <a:p>
          <a:endParaRPr lang="ru-RU"/>
        </a:p>
      </dgm:t>
    </dgm:pt>
    <dgm:pt modelId="{3132D342-CAA2-42B9-A085-1B28B522BAF9}" type="pres">
      <dgm:prSet presAssocID="{C338592B-876A-49AC-8007-9C0052DB4F5C}" presName="parTrans" presStyleLbl="sibTrans2D1" presStyleIdx="0" presStyleCnt="4"/>
      <dgm:spPr/>
      <dgm:t>
        <a:bodyPr/>
        <a:lstStyle/>
        <a:p>
          <a:endParaRPr lang="ru-RU"/>
        </a:p>
      </dgm:t>
    </dgm:pt>
    <dgm:pt modelId="{47E29EBF-5DE7-4AAE-AED7-EBD0A315D006}" type="pres">
      <dgm:prSet presAssocID="{C338592B-876A-49AC-8007-9C0052DB4F5C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6F245BC3-BCCB-40D2-9CDD-C735F10AB37F}" type="pres">
      <dgm:prSet presAssocID="{067BDDDD-6447-4EF1-913D-6E70D439D06C}" presName="node" presStyleLbl="node1" presStyleIdx="0" presStyleCnt="4" custScaleX="197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86961-40A5-4738-AB71-F7C41BDC61D1}" type="pres">
      <dgm:prSet presAssocID="{14954931-B814-47F4-9852-ACFDA764C554}" presName="parTrans" presStyleLbl="sibTrans2D1" presStyleIdx="1" presStyleCnt="4"/>
      <dgm:spPr/>
      <dgm:t>
        <a:bodyPr/>
        <a:lstStyle/>
        <a:p>
          <a:endParaRPr lang="ru-RU"/>
        </a:p>
      </dgm:t>
    </dgm:pt>
    <dgm:pt modelId="{B7A4B245-E6DB-4070-872E-F10A565D3E38}" type="pres">
      <dgm:prSet presAssocID="{14954931-B814-47F4-9852-ACFDA764C554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0E13037D-C461-472D-ABFD-9DF4C423CE7E}" type="pres">
      <dgm:prSet presAssocID="{718942C2-9DF5-48D7-AF25-8320D2A571F1}" presName="node" presStyleLbl="node1" presStyleIdx="1" presStyleCnt="4" custScaleX="113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F7C56-861A-4AD7-8D97-B64ED851E0EB}" type="pres">
      <dgm:prSet presAssocID="{D06992A3-3CC3-4A6B-958D-74D0102AADEC}" presName="parTrans" presStyleLbl="sibTrans2D1" presStyleIdx="2" presStyleCnt="4"/>
      <dgm:spPr/>
      <dgm:t>
        <a:bodyPr/>
        <a:lstStyle/>
        <a:p>
          <a:endParaRPr lang="ru-RU"/>
        </a:p>
      </dgm:t>
    </dgm:pt>
    <dgm:pt modelId="{DD0E78E2-0784-44ED-96A8-5D0707C2B442}" type="pres">
      <dgm:prSet presAssocID="{D06992A3-3CC3-4A6B-958D-74D0102AADE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F95F04B-42F5-4D03-81D8-5DD3CC67D12E}" type="pres">
      <dgm:prSet presAssocID="{CED1AB08-B67E-4E40-959B-E308485E107D}" presName="node" presStyleLbl="node1" presStyleIdx="2" presStyleCnt="4" custScaleX="231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6620F-0F96-4BC8-A7FC-96F72E024F83}" type="pres">
      <dgm:prSet presAssocID="{10DB9D31-C95F-438B-87CB-D72CD62BF08B}" presName="parTrans" presStyleLbl="sibTrans2D1" presStyleIdx="3" presStyleCnt="4"/>
      <dgm:spPr/>
      <dgm:t>
        <a:bodyPr/>
        <a:lstStyle/>
        <a:p>
          <a:endParaRPr lang="ru-RU"/>
        </a:p>
      </dgm:t>
    </dgm:pt>
    <dgm:pt modelId="{9E5FB22F-60F8-405B-98C7-D1EC2F5762FD}" type="pres">
      <dgm:prSet presAssocID="{10DB9D31-C95F-438B-87CB-D72CD62BF08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71C76BA7-CFEA-4D7A-A581-5BEA0F91C4E1}" type="pres">
      <dgm:prSet presAssocID="{C0A03B72-B1B9-4D44-944F-51A42699CB9E}" presName="node" presStyleLbl="node1" presStyleIdx="3" presStyleCnt="4" custScaleX="115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16F132-8CAC-4736-ACB6-75325402313C}" type="presOf" srcId="{D06992A3-3CC3-4A6B-958D-74D0102AADEC}" destId="{149F7C56-861A-4AD7-8D97-B64ED851E0EB}" srcOrd="0" destOrd="0" presId="urn:microsoft.com/office/officeart/2005/8/layout/radial5"/>
    <dgm:cxn modelId="{1BC53015-7BDD-416C-8AB5-E5416BF5B37B}" srcId="{ADB546D2-A402-446C-9735-6FA320847010}" destId="{E06ADDF2-E55C-41A0-867D-7D3C46BCC063}" srcOrd="0" destOrd="0" parTransId="{F39CD998-DEFE-4D8F-941F-FBD6AED5E6C7}" sibTransId="{D6A2C287-A35B-4757-ABAB-832E865DFD45}"/>
    <dgm:cxn modelId="{7A75FAB5-5D1B-480C-A175-E8C6A488313D}" type="presOf" srcId="{ADB546D2-A402-446C-9735-6FA320847010}" destId="{24EF9284-2A12-4EFB-AEB4-6E350FEC5319}" srcOrd="0" destOrd="0" presId="urn:microsoft.com/office/officeart/2005/8/layout/radial5"/>
    <dgm:cxn modelId="{BD35D01A-C296-4294-B889-49D300B63F74}" type="presOf" srcId="{14954931-B814-47F4-9852-ACFDA764C554}" destId="{25F86961-40A5-4738-AB71-F7C41BDC61D1}" srcOrd="0" destOrd="0" presId="urn:microsoft.com/office/officeart/2005/8/layout/radial5"/>
    <dgm:cxn modelId="{67FF5D6A-1F7F-47EE-A2FA-5E7612698DC3}" type="presOf" srcId="{10DB9D31-C95F-438B-87CB-D72CD62BF08B}" destId="{4436620F-0F96-4BC8-A7FC-96F72E024F83}" srcOrd="0" destOrd="0" presId="urn:microsoft.com/office/officeart/2005/8/layout/radial5"/>
    <dgm:cxn modelId="{3A750FC6-2BD3-4693-9A4C-26E8A343437A}" srcId="{E06ADDF2-E55C-41A0-867D-7D3C46BCC063}" destId="{067BDDDD-6447-4EF1-913D-6E70D439D06C}" srcOrd="0" destOrd="0" parTransId="{C338592B-876A-49AC-8007-9C0052DB4F5C}" sibTransId="{24AE7E8C-54AC-4F85-AAC8-C29FA8F6B588}"/>
    <dgm:cxn modelId="{8E7CD999-BF67-4505-A059-0CF5D114EC14}" type="presOf" srcId="{D06992A3-3CC3-4A6B-958D-74D0102AADEC}" destId="{DD0E78E2-0784-44ED-96A8-5D0707C2B442}" srcOrd="1" destOrd="0" presId="urn:microsoft.com/office/officeart/2005/8/layout/radial5"/>
    <dgm:cxn modelId="{DD31DF10-2EF9-463E-9AEB-A905B101D4F7}" type="presOf" srcId="{067BDDDD-6447-4EF1-913D-6E70D439D06C}" destId="{6F245BC3-BCCB-40D2-9CDD-C735F10AB37F}" srcOrd="0" destOrd="0" presId="urn:microsoft.com/office/officeart/2005/8/layout/radial5"/>
    <dgm:cxn modelId="{C8D405AE-AC0A-4F59-BA0A-4DD422252A1D}" srcId="{E06ADDF2-E55C-41A0-867D-7D3C46BCC063}" destId="{CED1AB08-B67E-4E40-959B-E308485E107D}" srcOrd="2" destOrd="0" parTransId="{D06992A3-3CC3-4A6B-958D-74D0102AADEC}" sibTransId="{E2F9FB1D-E750-4067-A297-928AA5553F3F}"/>
    <dgm:cxn modelId="{7F00527E-15BF-4F0A-912B-2AB682AA6430}" srcId="{E06ADDF2-E55C-41A0-867D-7D3C46BCC063}" destId="{C0A03B72-B1B9-4D44-944F-51A42699CB9E}" srcOrd="3" destOrd="0" parTransId="{10DB9D31-C95F-438B-87CB-D72CD62BF08B}" sibTransId="{8118B987-D8DD-4BA5-AB47-D57D78D59548}"/>
    <dgm:cxn modelId="{0FD05170-B31B-4FB3-A514-DE05A3F0E4FE}" srcId="{E06ADDF2-E55C-41A0-867D-7D3C46BCC063}" destId="{718942C2-9DF5-48D7-AF25-8320D2A571F1}" srcOrd="1" destOrd="0" parTransId="{14954931-B814-47F4-9852-ACFDA764C554}" sibTransId="{A6D55DEC-B6EC-421C-8FA7-5EDD206BE246}"/>
    <dgm:cxn modelId="{53904DAF-AC5A-4499-845B-06C76ECF1066}" type="presOf" srcId="{10DB9D31-C95F-438B-87CB-D72CD62BF08B}" destId="{9E5FB22F-60F8-405B-98C7-D1EC2F5762FD}" srcOrd="1" destOrd="0" presId="urn:microsoft.com/office/officeart/2005/8/layout/radial5"/>
    <dgm:cxn modelId="{EDAE023A-BBFB-4A04-8C29-8AD4E0C0046D}" type="presOf" srcId="{CED1AB08-B67E-4E40-959B-E308485E107D}" destId="{4F95F04B-42F5-4D03-81D8-5DD3CC67D12E}" srcOrd="0" destOrd="0" presId="urn:microsoft.com/office/officeart/2005/8/layout/radial5"/>
    <dgm:cxn modelId="{A55CE396-9664-44D7-BEA4-2DBAED425DD4}" type="presOf" srcId="{C338592B-876A-49AC-8007-9C0052DB4F5C}" destId="{3132D342-CAA2-42B9-A085-1B28B522BAF9}" srcOrd="0" destOrd="0" presId="urn:microsoft.com/office/officeart/2005/8/layout/radial5"/>
    <dgm:cxn modelId="{1A47BDB5-7A5C-47B8-BB1E-FDD1D1B03261}" type="presOf" srcId="{718942C2-9DF5-48D7-AF25-8320D2A571F1}" destId="{0E13037D-C461-472D-ABFD-9DF4C423CE7E}" srcOrd="0" destOrd="0" presId="urn:microsoft.com/office/officeart/2005/8/layout/radial5"/>
    <dgm:cxn modelId="{725DCA86-646A-408E-B4FA-45FD9AA2799B}" type="presOf" srcId="{C0A03B72-B1B9-4D44-944F-51A42699CB9E}" destId="{71C76BA7-CFEA-4D7A-A581-5BEA0F91C4E1}" srcOrd="0" destOrd="0" presId="urn:microsoft.com/office/officeart/2005/8/layout/radial5"/>
    <dgm:cxn modelId="{95EA00A4-6B59-4239-BE1C-4F0EDC1F8B19}" type="presOf" srcId="{C338592B-876A-49AC-8007-9C0052DB4F5C}" destId="{47E29EBF-5DE7-4AAE-AED7-EBD0A315D006}" srcOrd="1" destOrd="0" presId="urn:microsoft.com/office/officeart/2005/8/layout/radial5"/>
    <dgm:cxn modelId="{1642DF7A-5D7C-4038-A089-2AD86A992A3E}" type="presOf" srcId="{14954931-B814-47F4-9852-ACFDA764C554}" destId="{B7A4B245-E6DB-4070-872E-F10A565D3E38}" srcOrd="1" destOrd="0" presId="urn:microsoft.com/office/officeart/2005/8/layout/radial5"/>
    <dgm:cxn modelId="{7F43EB6C-9416-45F3-BC53-83C7A4B672B6}" type="presOf" srcId="{E06ADDF2-E55C-41A0-867D-7D3C46BCC063}" destId="{108BF8DF-F7D9-4DAC-A248-52F038935F77}" srcOrd="0" destOrd="0" presId="urn:microsoft.com/office/officeart/2005/8/layout/radial5"/>
    <dgm:cxn modelId="{9069324A-260C-4A37-94BE-F41B70D6026C}" type="presParOf" srcId="{24EF9284-2A12-4EFB-AEB4-6E350FEC5319}" destId="{108BF8DF-F7D9-4DAC-A248-52F038935F77}" srcOrd="0" destOrd="0" presId="urn:microsoft.com/office/officeart/2005/8/layout/radial5"/>
    <dgm:cxn modelId="{A6CDB441-B5FB-4B62-8069-7C43B4A38C77}" type="presParOf" srcId="{24EF9284-2A12-4EFB-AEB4-6E350FEC5319}" destId="{3132D342-CAA2-42B9-A085-1B28B522BAF9}" srcOrd="1" destOrd="0" presId="urn:microsoft.com/office/officeart/2005/8/layout/radial5"/>
    <dgm:cxn modelId="{836EAAA4-3D22-4E0C-A8C1-CAC385BDB663}" type="presParOf" srcId="{3132D342-CAA2-42B9-A085-1B28B522BAF9}" destId="{47E29EBF-5DE7-4AAE-AED7-EBD0A315D006}" srcOrd="0" destOrd="0" presId="urn:microsoft.com/office/officeart/2005/8/layout/radial5"/>
    <dgm:cxn modelId="{9B76FE40-CAC4-40EF-A426-67C75C46044C}" type="presParOf" srcId="{24EF9284-2A12-4EFB-AEB4-6E350FEC5319}" destId="{6F245BC3-BCCB-40D2-9CDD-C735F10AB37F}" srcOrd="2" destOrd="0" presId="urn:microsoft.com/office/officeart/2005/8/layout/radial5"/>
    <dgm:cxn modelId="{7834E0FC-E907-4FAC-9664-5A6FC7BD5C21}" type="presParOf" srcId="{24EF9284-2A12-4EFB-AEB4-6E350FEC5319}" destId="{25F86961-40A5-4738-AB71-F7C41BDC61D1}" srcOrd="3" destOrd="0" presId="urn:microsoft.com/office/officeart/2005/8/layout/radial5"/>
    <dgm:cxn modelId="{3393E2A5-B60A-4748-8290-784EB1258648}" type="presParOf" srcId="{25F86961-40A5-4738-AB71-F7C41BDC61D1}" destId="{B7A4B245-E6DB-4070-872E-F10A565D3E38}" srcOrd="0" destOrd="0" presId="urn:microsoft.com/office/officeart/2005/8/layout/radial5"/>
    <dgm:cxn modelId="{F4F474AB-967E-4E7D-8F32-75B9DF6853FD}" type="presParOf" srcId="{24EF9284-2A12-4EFB-AEB4-6E350FEC5319}" destId="{0E13037D-C461-472D-ABFD-9DF4C423CE7E}" srcOrd="4" destOrd="0" presId="urn:microsoft.com/office/officeart/2005/8/layout/radial5"/>
    <dgm:cxn modelId="{78FFE8DB-EB62-4611-864B-A1EF57653796}" type="presParOf" srcId="{24EF9284-2A12-4EFB-AEB4-6E350FEC5319}" destId="{149F7C56-861A-4AD7-8D97-B64ED851E0EB}" srcOrd="5" destOrd="0" presId="urn:microsoft.com/office/officeart/2005/8/layout/radial5"/>
    <dgm:cxn modelId="{E352B380-42FF-40C7-AE38-CC2C129411C6}" type="presParOf" srcId="{149F7C56-861A-4AD7-8D97-B64ED851E0EB}" destId="{DD0E78E2-0784-44ED-96A8-5D0707C2B442}" srcOrd="0" destOrd="0" presId="urn:microsoft.com/office/officeart/2005/8/layout/radial5"/>
    <dgm:cxn modelId="{1B36F6FA-9E98-4903-86D4-4699CF6B405F}" type="presParOf" srcId="{24EF9284-2A12-4EFB-AEB4-6E350FEC5319}" destId="{4F95F04B-42F5-4D03-81D8-5DD3CC67D12E}" srcOrd="6" destOrd="0" presId="urn:microsoft.com/office/officeart/2005/8/layout/radial5"/>
    <dgm:cxn modelId="{5932B586-C427-41B9-9DE7-642EE505B390}" type="presParOf" srcId="{24EF9284-2A12-4EFB-AEB4-6E350FEC5319}" destId="{4436620F-0F96-4BC8-A7FC-96F72E024F83}" srcOrd="7" destOrd="0" presId="urn:microsoft.com/office/officeart/2005/8/layout/radial5"/>
    <dgm:cxn modelId="{AB078A0F-E96F-49E9-98C2-FB5503C176A1}" type="presParOf" srcId="{4436620F-0F96-4BC8-A7FC-96F72E024F83}" destId="{9E5FB22F-60F8-405B-98C7-D1EC2F5762FD}" srcOrd="0" destOrd="0" presId="urn:microsoft.com/office/officeart/2005/8/layout/radial5"/>
    <dgm:cxn modelId="{EDF697CC-9A20-432B-ADA4-EDF7E13B73AB}" type="presParOf" srcId="{24EF9284-2A12-4EFB-AEB4-6E350FEC5319}" destId="{71C76BA7-CFEA-4D7A-A581-5BEA0F91C4E1}" srcOrd="8" destOrd="0" presId="urn:microsoft.com/office/officeart/2005/8/layout/radial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46BC9D-32DF-4203-A9B6-F8CE2CD63B3B}" type="doc">
      <dgm:prSet loTypeId="urn:microsoft.com/office/officeart/2005/8/layout/arrow3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97DFBB1-40C2-4864-B585-F8DC5D63451E}">
      <dgm:prSet phldrT="[Текст]"/>
      <dgm:spPr/>
      <dgm:t>
        <a:bodyPr/>
        <a:lstStyle/>
        <a:p>
          <a:r>
            <a:rPr lang="ru-RU" dirty="0" smtClean="0"/>
            <a:t>Мотивация ученика</a:t>
          </a:r>
          <a:endParaRPr lang="ru-RU" dirty="0"/>
        </a:p>
      </dgm:t>
    </dgm:pt>
    <dgm:pt modelId="{2408E191-2250-46EE-97B5-88FBE33D95D9}" type="parTrans" cxnId="{1D560E4E-062E-40BC-A96B-7085B237F982}">
      <dgm:prSet/>
      <dgm:spPr/>
      <dgm:t>
        <a:bodyPr/>
        <a:lstStyle/>
        <a:p>
          <a:endParaRPr lang="ru-RU"/>
        </a:p>
      </dgm:t>
    </dgm:pt>
    <dgm:pt modelId="{4AABC2D5-C547-431D-A54E-92BD889E9648}" type="sibTrans" cxnId="{1D560E4E-062E-40BC-A96B-7085B237F982}">
      <dgm:prSet/>
      <dgm:spPr/>
      <dgm:t>
        <a:bodyPr/>
        <a:lstStyle/>
        <a:p>
          <a:endParaRPr lang="ru-RU"/>
        </a:p>
      </dgm:t>
    </dgm:pt>
    <dgm:pt modelId="{F9F50AF6-896F-4FE5-9314-3AE79344BF42}">
      <dgm:prSet phldrT="[Текст]"/>
      <dgm:spPr/>
      <dgm:t>
        <a:bodyPr/>
        <a:lstStyle/>
        <a:p>
          <a:r>
            <a:rPr lang="ru-RU" dirty="0" smtClean="0"/>
            <a:t>Мотивация родителей</a:t>
          </a:r>
          <a:endParaRPr lang="ru-RU" dirty="0"/>
        </a:p>
      </dgm:t>
    </dgm:pt>
    <dgm:pt modelId="{848E6937-5AD3-48BB-81DA-AA6D01F049C9}" type="parTrans" cxnId="{9F34E8BE-B301-4860-BF97-E1335D8EFF02}">
      <dgm:prSet/>
      <dgm:spPr/>
      <dgm:t>
        <a:bodyPr/>
        <a:lstStyle/>
        <a:p>
          <a:endParaRPr lang="ru-RU"/>
        </a:p>
      </dgm:t>
    </dgm:pt>
    <dgm:pt modelId="{6B05C38F-B020-4252-83D6-A3B7295F5C38}" type="sibTrans" cxnId="{9F34E8BE-B301-4860-BF97-E1335D8EFF02}">
      <dgm:prSet/>
      <dgm:spPr/>
      <dgm:t>
        <a:bodyPr/>
        <a:lstStyle/>
        <a:p>
          <a:endParaRPr lang="ru-RU"/>
        </a:p>
      </dgm:t>
    </dgm:pt>
    <dgm:pt modelId="{53CB2CC1-2E10-4904-AB58-52B38CBF9A18}" type="pres">
      <dgm:prSet presAssocID="{D646BC9D-32DF-4203-A9B6-F8CE2CD63B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332BC3-3E41-45B5-AA51-5B9740142A3A}" type="pres">
      <dgm:prSet presAssocID="{D646BC9D-32DF-4203-A9B6-F8CE2CD63B3B}" presName="divider" presStyleLbl="fgShp" presStyleIdx="0" presStyleCnt="1"/>
      <dgm:spPr/>
    </dgm:pt>
    <dgm:pt modelId="{125F1307-7794-41E9-8525-05A25528DDE2}" type="pres">
      <dgm:prSet presAssocID="{797DFBB1-40C2-4864-B585-F8DC5D63451E}" presName="downArrow" presStyleLbl="node1" presStyleIdx="0" presStyleCnt="2"/>
      <dgm:spPr/>
    </dgm:pt>
    <dgm:pt modelId="{9C077AF2-6E07-44BC-955A-3BE1576A7376}" type="pres">
      <dgm:prSet presAssocID="{797DFBB1-40C2-4864-B585-F8DC5D63451E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BE7FD-59CA-4CB6-9C23-440CA99491B7}" type="pres">
      <dgm:prSet presAssocID="{F9F50AF6-896F-4FE5-9314-3AE79344BF42}" presName="upArrow" presStyleLbl="node1" presStyleIdx="1" presStyleCnt="2"/>
      <dgm:spPr/>
    </dgm:pt>
    <dgm:pt modelId="{1FB17001-26A2-434F-BBA9-56B2981179C1}" type="pres">
      <dgm:prSet presAssocID="{F9F50AF6-896F-4FE5-9314-3AE79344BF42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11A6FC-5954-4117-8B9F-FC853E673CB9}" type="presOf" srcId="{D646BC9D-32DF-4203-A9B6-F8CE2CD63B3B}" destId="{53CB2CC1-2E10-4904-AB58-52B38CBF9A18}" srcOrd="0" destOrd="0" presId="urn:microsoft.com/office/officeart/2005/8/layout/arrow3"/>
    <dgm:cxn modelId="{545C8870-7070-475B-BA97-BAD25FE84FCF}" type="presOf" srcId="{797DFBB1-40C2-4864-B585-F8DC5D63451E}" destId="{9C077AF2-6E07-44BC-955A-3BE1576A7376}" srcOrd="0" destOrd="0" presId="urn:microsoft.com/office/officeart/2005/8/layout/arrow3"/>
    <dgm:cxn modelId="{9F34E8BE-B301-4860-BF97-E1335D8EFF02}" srcId="{D646BC9D-32DF-4203-A9B6-F8CE2CD63B3B}" destId="{F9F50AF6-896F-4FE5-9314-3AE79344BF42}" srcOrd="1" destOrd="0" parTransId="{848E6937-5AD3-48BB-81DA-AA6D01F049C9}" sibTransId="{6B05C38F-B020-4252-83D6-A3B7295F5C38}"/>
    <dgm:cxn modelId="{64C1E2A8-9605-48DE-B8BB-CD8C11AFDE89}" type="presOf" srcId="{F9F50AF6-896F-4FE5-9314-3AE79344BF42}" destId="{1FB17001-26A2-434F-BBA9-56B2981179C1}" srcOrd="0" destOrd="0" presId="urn:microsoft.com/office/officeart/2005/8/layout/arrow3"/>
    <dgm:cxn modelId="{1D560E4E-062E-40BC-A96B-7085B237F982}" srcId="{D646BC9D-32DF-4203-A9B6-F8CE2CD63B3B}" destId="{797DFBB1-40C2-4864-B585-F8DC5D63451E}" srcOrd="0" destOrd="0" parTransId="{2408E191-2250-46EE-97B5-88FBE33D95D9}" sibTransId="{4AABC2D5-C547-431D-A54E-92BD889E9648}"/>
    <dgm:cxn modelId="{814439BD-4794-4025-A3C5-13043C0695CA}" type="presParOf" srcId="{53CB2CC1-2E10-4904-AB58-52B38CBF9A18}" destId="{EE332BC3-3E41-45B5-AA51-5B9740142A3A}" srcOrd="0" destOrd="0" presId="urn:microsoft.com/office/officeart/2005/8/layout/arrow3"/>
    <dgm:cxn modelId="{B73953BF-233D-4040-BB86-03937ECA9326}" type="presParOf" srcId="{53CB2CC1-2E10-4904-AB58-52B38CBF9A18}" destId="{125F1307-7794-41E9-8525-05A25528DDE2}" srcOrd="1" destOrd="0" presId="urn:microsoft.com/office/officeart/2005/8/layout/arrow3"/>
    <dgm:cxn modelId="{7CE3679B-39C9-4BE9-B288-003B8BF0E797}" type="presParOf" srcId="{53CB2CC1-2E10-4904-AB58-52B38CBF9A18}" destId="{9C077AF2-6E07-44BC-955A-3BE1576A7376}" srcOrd="2" destOrd="0" presId="urn:microsoft.com/office/officeart/2005/8/layout/arrow3"/>
    <dgm:cxn modelId="{693E1648-322E-4195-A0BE-A5FC2945607B}" type="presParOf" srcId="{53CB2CC1-2E10-4904-AB58-52B38CBF9A18}" destId="{760BE7FD-59CA-4CB6-9C23-440CA99491B7}" srcOrd="3" destOrd="0" presId="urn:microsoft.com/office/officeart/2005/8/layout/arrow3"/>
    <dgm:cxn modelId="{70B7AA4E-318D-4F14-918A-62CED2F806B2}" type="presParOf" srcId="{53CB2CC1-2E10-4904-AB58-52B38CBF9A18}" destId="{1FB17001-26A2-434F-BBA9-56B2981179C1}" srcOrd="4" destOrd="0" presId="urn:microsoft.com/office/officeart/2005/8/layout/arrow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BD6709-B084-4E0C-AE4A-A81BEBDE029B}" type="doc">
      <dgm:prSet loTypeId="urn:microsoft.com/office/officeart/2005/8/layout/venn2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62E2690-4AC4-4031-A7CE-E73FAB6C58BD}">
      <dgm:prSet phldrT="[Текст]" custT="1"/>
      <dgm:spPr/>
      <dgm:t>
        <a:bodyPr/>
        <a:lstStyle/>
        <a:p>
          <a:r>
            <a:rPr lang="ru-RU" sz="1600" b="1" dirty="0" smtClean="0"/>
            <a:t>Партнерство</a:t>
          </a:r>
          <a:endParaRPr lang="ru-RU" sz="1600" b="1" dirty="0"/>
        </a:p>
      </dgm:t>
    </dgm:pt>
    <dgm:pt modelId="{0F640B80-ABCA-40F6-B07F-58C19775E810}" type="parTrans" cxnId="{284EA269-C59D-4AC3-9DAD-528F1810E323}">
      <dgm:prSet/>
      <dgm:spPr/>
      <dgm:t>
        <a:bodyPr/>
        <a:lstStyle/>
        <a:p>
          <a:endParaRPr lang="ru-RU"/>
        </a:p>
      </dgm:t>
    </dgm:pt>
    <dgm:pt modelId="{15F75987-BA61-4387-A4A8-1FF49C182898}" type="sibTrans" cxnId="{284EA269-C59D-4AC3-9DAD-528F1810E323}">
      <dgm:prSet/>
      <dgm:spPr/>
      <dgm:t>
        <a:bodyPr/>
        <a:lstStyle/>
        <a:p>
          <a:endParaRPr lang="ru-RU"/>
        </a:p>
      </dgm:t>
    </dgm:pt>
    <dgm:pt modelId="{51381358-75B6-467C-B5ED-69DD91E1396E}">
      <dgm:prSet phldrT="[Текст]" custT="1"/>
      <dgm:spPr/>
      <dgm:t>
        <a:bodyPr/>
        <a:lstStyle/>
        <a:p>
          <a:r>
            <a:rPr lang="ru-RU" sz="1400" b="1" dirty="0" smtClean="0"/>
            <a:t>Содружество</a:t>
          </a:r>
          <a:endParaRPr lang="ru-RU" sz="1400" b="1" dirty="0"/>
        </a:p>
      </dgm:t>
    </dgm:pt>
    <dgm:pt modelId="{1EC3BFD4-AB8A-4377-A341-D25EAE75FF8C}" type="parTrans" cxnId="{5270BDD1-585E-4699-AEE9-34EEFEFE0D93}">
      <dgm:prSet/>
      <dgm:spPr/>
      <dgm:t>
        <a:bodyPr/>
        <a:lstStyle/>
        <a:p>
          <a:endParaRPr lang="ru-RU"/>
        </a:p>
      </dgm:t>
    </dgm:pt>
    <dgm:pt modelId="{2B75237B-7734-4772-87E9-416949CCD63F}" type="sibTrans" cxnId="{5270BDD1-585E-4699-AEE9-34EEFEFE0D93}">
      <dgm:prSet/>
      <dgm:spPr/>
      <dgm:t>
        <a:bodyPr/>
        <a:lstStyle/>
        <a:p>
          <a:endParaRPr lang="ru-RU"/>
        </a:p>
      </dgm:t>
    </dgm:pt>
    <dgm:pt modelId="{5BFAC7B8-5B0C-4A68-A28C-D431F2C669E8}">
      <dgm:prSet phldrT="[Текст]"/>
      <dgm:spPr/>
      <dgm:t>
        <a:bodyPr/>
        <a:lstStyle/>
        <a:p>
          <a:r>
            <a:rPr lang="ru-RU" b="1" dirty="0" smtClean="0"/>
            <a:t>Сотрудничество</a:t>
          </a:r>
          <a:endParaRPr lang="ru-RU" b="1" dirty="0"/>
        </a:p>
      </dgm:t>
    </dgm:pt>
    <dgm:pt modelId="{97DE2EC7-2454-4A20-93BF-FB23E82008E7}" type="parTrans" cxnId="{82FBC245-4F99-49FC-9886-55F88CA9A0F6}">
      <dgm:prSet/>
      <dgm:spPr/>
      <dgm:t>
        <a:bodyPr/>
        <a:lstStyle/>
        <a:p>
          <a:endParaRPr lang="ru-RU"/>
        </a:p>
      </dgm:t>
    </dgm:pt>
    <dgm:pt modelId="{E2580C04-FD29-48EB-A920-2AFC7DEEF37F}" type="sibTrans" cxnId="{82FBC245-4F99-49FC-9886-55F88CA9A0F6}">
      <dgm:prSet/>
      <dgm:spPr/>
      <dgm:t>
        <a:bodyPr/>
        <a:lstStyle/>
        <a:p>
          <a:endParaRPr lang="ru-RU"/>
        </a:p>
      </dgm:t>
    </dgm:pt>
    <dgm:pt modelId="{747B8991-9817-4E7F-AB64-9F859E18EE0A}">
      <dgm:prSet phldrT="[Текст]"/>
      <dgm:spPr/>
      <dgm:t>
        <a:bodyPr/>
        <a:lstStyle/>
        <a:p>
          <a:r>
            <a:rPr lang="ru-RU" b="1" dirty="0" smtClean="0"/>
            <a:t>Взаимодействие</a:t>
          </a:r>
          <a:endParaRPr lang="ru-RU" b="1" dirty="0"/>
        </a:p>
      </dgm:t>
    </dgm:pt>
    <dgm:pt modelId="{6A623982-E608-4135-88D5-59AF5E7B929B}" type="parTrans" cxnId="{5DBB5665-5971-46A5-8E48-7198B200F6D1}">
      <dgm:prSet/>
      <dgm:spPr/>
      <dgm:t>
        <a:bodyPr/>
        <a:lstStyle/>
        <a:p>
          <a:endParaRPr lang="ru-RU"/>
        </a:p>
      </dgm:t>
    </dgm:pt>
    <dgm:pt modelId="{4D5290C0-ACD7-48F1-A1F0-EBFCE16A5724}" type="sibTrans" cxnId="{5DBB5665-5971-46A5-8E48-7198B200F6D1}">
      <dgm:prSet/>
      <dgm:spPr/>
      <dgm:t>
        <a:bodyPr/>
        <a:lstStyle/>
        <a:p>
          <a:endParaRPr lang="ru-RU"/>
        </a:p>
      </dgm:t>
    </dgm:pt>
    <dgm:pt modelId="{1D7D3A24-AC01-495E-8BF1-76AABE8BD6DD}" type="pres">
      <dgm:prSet presAssocID="{0CBD6709-B084-4E0C-AE4A-A81BEBDE029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AD90CF-D1BF-432E-BED8-35E22F73124F}" type="pres">
      <dgm:prSet presAssocID="{0CBD6709-B084-4E0C-AE4A-A81BEBDE029B}" presName="comp1" presStyleCnt="0"/>
      <dgm:spPr/>
    </dgm:pt>
    <dgm:pt modelId="{FDAC7C61-4680-4D2D-8DDF-AAFA830E5FC8}" type="pres">
      <dgm:prSet presAssocID="{0CBD6709-B084-4E0C-AE4A-A81BEBDE029B}" presName="circle1" presStyleLbl="node1" presStyleIdx="0" presStyleCnt="4" custScaleX="190643"/>
      <dgm:spPr/>
      <dgm:t>
        <a:bodyPr/>
        <a:lstStyle/>
        <a:p>
          <a:endParaRPr lang="ru-RU"/>
        </a:p>
      </dgm:t>
    </dgm:pt>
    <dgm:pt modelId="{B5FD265A-DB17-4061-A7D6-F8BEDB195B58}" type="pres">
      <dgm:prSet presAssocID="{0CBD6709-B084-4E0C-AE4A-A81BEBDE029B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0B66C-03B2-4273-A0C8-A43C6ACC954D}" type="pres">
      <dgm:prSet presAssocID="{0CBD6709-B084-4E0C-AE4A-A81BEBDE029B}" presName="comp2" presStyleCnt="0"/>
      <dgm:spPr/>
    </dgm:pt>
    <dgm:pt modelId="{427DFAB2-31DC-4A24-8CAA-3734AE283AA7}" type="pres">
      <dgm:prSet presAssocID="{0CBD6709-B084-4E0C-AE4A-A81BEBDE029B}" presName="circle2" presStyleLbl="node1" presStyleIdx="1" presStyleCnt="4" custScaleX="185672"/>
      <dgm:spPr/>
      <dgm:t>
        <a:bodyPr/>
        <a:lstStyle/>
        <a:p>
          <a:endParaRPr lang="ru-RU"/>
        </a:p>
      </dgm:t>
    </dgm:pt>
    <dgm:pt modelId="{1FB0FFF5-D5E8-46E4-943E-EB0E81075FC5}" type="pres">
      <dgm:prSet presAssocID="{0CBD6709-B084-4E0C-AE4A-A81BEBDE029B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727A6-55EC-4E93-900E-F2034B09684D}" type="pres">
      <dgm:prSet presAssocID="{0CBD6709-B084-4E0C-AE4A-A81BEBDE029B}" presName="comp3" presStyleCnt="0"/>
      <dgm:spPr/>
    </dgm:pt>
    <dgm:pt modelId="{6BFCCD4F-335E-440F-B7C0-8A5AB1FE6D68}" type="pres">
      <dgm:prSet presAssocID="{0CBD6709-B084-4E0C-AE4A-A81BEBDE029B}" presName="circle3" presStyleLbl="node1" presStyleIdx="2" presStyleCnt="4" custScaleX="171539"/>
      <dgm:spPr/>
      <dgm:t>
        <a:bodyPr/>
        <a:lstStyle/>
        <a:p>
          <a:endParaRPr lang="ru-RU"/>
        </a:p>
      </dgm:t>
    </dgm:pt>
    <dgm:pt modelId="{B02B5101-2CE7-4AC7-9528-31B751B6F6E0}" type="pres">
      <dgm:prSet presAssocID="{0CBD6709-B084-4E0C-AE4A-A81BEBDE029B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9795D5-A4DF-41FC-B5AD-F5B437C37015}" type="pres">
      <dgm:prSet presAssocID="{0CBD6709-B084-4E0C-AE4A-A81BEBDE029B}" presName="comp4" presStyleCnt="0"/>
      <dgm:spPr/>
    </dgm:pt>
    <dgm:pt modelId="{90ACF415-3299-445C-81FF-A334292821D6}" type="pres">
      <dgm:prSet presAssocID="{0CBD6709-B084-4E0C-AE4A-A81BEBDE029B}" presName="circle4" presStyleLbl="node1" presStyleIdx="3" presStyleCnt="4" custScaleX="178361"/>
      <dgm:spPr/>
      <dgm:t>
        <a:bodyPr/>
        <a:lstStyle/>
        <a:p>
          <a:endParaRPr lang="ru-RU"/>
        </a:p>
      </dgm:t>
    </dgm:pt>
    <dgm:pt modelId="{31E587A4-3CD4-43D3-8019-E70D6F34B5B2}" type="pres">
      <dgm:prSet presAssocID="{0CBD6709-B084-4E0C-AE4A-A81BEBDE029B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BEA224-CA1F-4FDE-8063-A8314F5222D4}" type="presOf" srcId="{E62E2690-4AC4-4031-A7CE-E73FAB6C58BD}" destId="{B5FD265A-DB17-4061-A7D6-F8BEDB195B58}" srcOrd="1" destOrd="0" presId="urn:microsoft.com/office/officeart/2005/8/layout/venn2"/>
    <dgm:cxn modelId="{BEA28871-830A-4278-8858-199497A39EEF}" type="presOf" srcId="{5BFAC7B8-5B0C-4A68-A28C-D431F2C669E8}" destId="{B02B5101-2CE7-4AC7-9528-31B751B6F6E0}" srcOrd="1" destOrd="0" presId="urn:microsoft.com/office/officeart/2005/8/layout/venn2"/>
    <dgm:cxn modelId="{82FBC245-4F99-49FC-9886-55F88CA9A0F6}" srcId="{0CBD6709-B084-4E0C-AE4A-A81BEBDE029B}" destId="{5BFAC7B8-5B0C-4A68-A28C-D431F2C669E8}" srcOrd="2" destOrd="0" parTransId="{97DE2EC7-2454-4A20-93BF-FB23E82008E7}" sibTransId="{E2580C04-FD29-48EB-A920-2AFC7DEEF37F}"/>
    <dgm:cxn modelId="{156F4BA7-33A0-4D50-9F46-58B752940FA5}" type="presOf" srcId="{747B8991-9817-4E7F-AB64-9F859E18EE0A}" destId="{31E587A4-3CD4-43D3-8019-E70D6F34B5B2}" srcOrd="1" destOrd="0" presId="urn:microsoft.com/office/officeart/2005/8/layout/venn2"/>
    <dgm:cxn modelId="{052410FF-46B8-454A-8E5C-DE6C30DFB5DC}" type="presOf" srcId="{747B8991-9817-4E7F-AB64-9F859E18EE0A}" destId="{90ACF415-3299-445C-81FF-A334292821D6}" srcOrd="0" destOrd="0" presId="urn:microsoft.com/office/officeart/2005/8/layout/venn2"/>
    <dgm:cxn modelId="{284EA269-C59D-4AC3-9DAD-528F1810E323}" srcId="{0CBD6709-B084-4E0C-AE4A-A81BEBDE029B}" destId="{E62E2690-4AC4-4031-A7CE-E73FAB6C58BD}" srcOrd="0" destOrd="0" parTransId="{0F640B80-ABCA-40F6-B07F-58C19775E810}" sibTransId="{15F75987-BA61-4387-A4A8-1FF49C182898}"/>
    <dgm:cxn modelId="{DC6F8716-9E9A-4DD4-8EBF-B49C5E2520FC}" type="presOf" srcId="{51381358-75B6-467C-B5ED-69DD91E1396E}" destId="{427DFAB2-31DC-4A24-8CAA-3734AE283AA7}" srcOrd="0" destOrd="0" presId="urn:microsoft.com/office/officeart/2005/8/layout/venn2"/>
    <dgm:cxn modelId="{75B3427C-FC45-4380-A921-0AFC34FC31ED}" type="presOf" srcId="{51381358-75B6-467C-B5ED-69DD91E1396E}" destId="{1FB0FFF5-D5E8-46E4-943E-EB0E81075FC5}" srcOrd="1" destOrd="0" presId="urn:microsoft.com/office/officeart/2005/8/layout/venn2"/>
    <dgm:cxn modelId="{3696CF7C-B5BC-4890-B9AF-E18521B97B71}" type="presOf" srcId="{E62E2690-4AC4-4031-A7CE-E73FAB6C58BD}" destId="{FDAC7C61-4680-4D2D-8DDF-AAFA830E5FC8}" srcOrd="0" destOrd="0" presId="urn:microsoft.com/office/officeart/2005/8/layout/venn2"/>
    <dgm:cxn modelId="{AD87AADB-FC9D-49EB-8D15-2DEEB91B7B92}" type="presOf" srcId="{5BFAC7B8-5B0C-4A68-A28C-D431F2C669E8}" destId="{6BFCCD4F-335E-440F-B7C0-8A5AB1FE6D68}" srcOrd="0" destOrd="0" presId="urn:microsoft.com/office/officeart/2005/8/layout/venn2"/>
    <dgm:cxn modelId="{5270BDD1-585E-4699-AEE9-34EEFEFE0D93}" srcId="{0CBD6709-B084-4E0C-AE4A-A81BEBDE029B}" destId="{51381358-75B6-467C-B5ED-69DD91E1396E}" srcOrd="1" destOrd="0" parTransId="{1EC3BFD4-AB8A-4377-A341-D25EAE75FF8C}" sibTransId="{2B75237B-7734-4772-87E9-416949CCD63F}"/>
    <dgm:cxn modelId="{5DBB5665-5971-46A5-8E48-7198B200F6D1}" srcId="{0CBD6709-B084-4E0C-AE4A-A81BEBDE029B}" destId="{747B8991-9817-4E7F-AB64-9F859E18EE0A}" srcOrd="3" destOrd="0" parTransId="{6A623982-E608-4135-88D5-59AF5E7B929B}" sibTransId="{4D5290C0-ACD7-48F1-A1F0-EBFCE16A5724}"/>
    <dgm:cxn modelId="{B412F35A-3932-4827-8668-D760461ED984}" type="presOf" srcId="{0CBD6709-B084-4E0C-AE4A-A81BEBDE029B}" destId="{1D7D3A24-AC01-495E-8BF1-76AABE8BD6DD}" srcOrd="0" destOrd="0" presId="urn:microsoft.com/office/officeart/2005/8/layout/venn2"/>
    <dgm:cxn modelId="{7653E51B-84CB-4A5D-BE74-F677574ADFED}" type="presParOf" srcId="{1D7D3A24-AC01-495E-8BF1-76AABE8BD6DD}" destId="{5FAD90CF-D1BF-432E-BED8-35E22F73124F}" srcOrd="0" destOrd="0" presId="urn:microsoft.com/office/officeart/2005/8/layout/venn2"/>
    <dgm:cxn modelId="{382AF335-E992-4C34-B1DC-53F634E75261}" type="presParOf" srcId="{5FAD90CF-D1BF-432E-BED8-35E22F73124F}" destId="{FDAC7C61-4680-4D2D-8DDF-AAFA830E5FC8}" srcOrd="0" destOrd="0" presId="urn:microsoft.com/office/officeart/2005/8/layout/venn2"/>
    <dgm:cxn modelId="{DCB554F7-BB5A-43F8-8201-73E13CC0A50A}" type="presParOf" srcId="{5FAD90CF-D1BF-432E-BED8-35E22F73124F}" destId="{B5FD265A-DB17-4061-A7D6-F8BEDB195B58}" srcOrd="1" destOrd="0" presId="urn:microsoft.com/office/officeart/2005/8/layout/venn2"/>
    <dgm:cxn modelId="{9776A85A-7BCD-4F64-AA2F-3B94EEEAAD28}" type="presParOf" srcId="{1D7D3A24-AC01-495E-8BF1-76AABE8BD6DD}" destId="{DA90B66C-03B2-4273-A0C8-A43C6ACC954D}" srcOrd="1" destOrd="0" presId="urn:microsoft.com/office/officeart/2005/8/layout/venn2"/>
    <dgm:cxn modelId="{C5E078D1-FE36-4C16-A6B5-7B4E57B02FC9}" type="presParOf" srcId="{DA90B66C-03B2-4273-A0C8-A43C6ACC954D}" destId="{427DFAB2-31DC-4A24-8CAA-3734AE283AA7}" srcOrd="0" destOrd="0" presId="urn:microsoft.com/office/officeart/2005/8/layout/venn2"/>
    <dgm:cxn modelId="{CFDCE89C-CF71-4E5D-B32C-EACDBCAED4A2}" type="presParOf" srcId="{DA90B66C-03B2-4273-A0C8-A43C6ACC954D}" destId="{1FB0FFF5-D5E8-46E4-943E-EB0E81075FC5}" srcOrd="1" destOrd="0" presId="urn:microsoft.com/office/officeart/2005/8/layout/venn2"/>
    <dgm:cxn modelId="{A512EF11-930A-4867-BFFE-C77F9FC031EF}" type="presParOf" srcId="{1D7D3A24-AC01-495E-8BF1-76AABE8BD6DD}" destId="{814727A6-55EC-4E93-900E-F2034B09684D}" srcOrd="2" destOrd="0" presId="urn:microsoft.com/office/officeart/2005/8/layout/venn2"/>
    <dgm:cxn modelId="{411D0493-F891-40B5-BCF5-391C4F67D999}" type="presParOf" srcId="{814727A6-55EC-4E93-900E-F2034B09684D}" destId="{6BFCCD4F-335E-440F-B7C0-8A5AB1FE6D68}" srcOrd="0" destOrd="0" presId="urn:microsoft.com/office/officeart/2005/8/layout/venn2"/>
    <dgm:cxn modelId="{0A2A92B0-6A9F-4B06-99CF-78BDFBE7FED0}" type="presParOf" srcId="{814727A6-55EC-4E93-900E-F2034B09684D}" destId="{B02B5101-2CE7-4AC7-9528-31B751B6F6E0}" srcOrd="1" destOrd="0" presId="urn:microsoft.com/office/officeart/2005/8/layout/venn2"/>
    <dgm:cxn modelId="{3CD3EE0D-9B51-43E2-81D4-E02D3043E015}" type="presParOf" srcId="{1D7D3A24-AC01-495E-8BF1-76AABE8BD6DD}" destId="{BE9795D5-A4DF-41FC-B5AD-F5B437C37015}" srcOrd="3" destOrd="0" presId="urn:microsoft.com/office/officeart/2005/8/layout/venn2"/>
    <dgm:cxn modelId="{4BFFF179-EC2E-4F65-81FC-7D5EA53E2EB1}" type="presParOf" srcId="{BE9795D5-A4DF-41FC-B5AD-F5B437C37015}" destId="{90ACF415-3299-445C-81FF-A334292821D6}" srcOrd="0" destOrd="0" presId="urn:microsoft.com/office/officeart/2005/8/layout/venn2"/>
    <dgm:cxn modelId="{7C8C4F09-FAB3-4214-8BB8-A012E75326ED}" type="presParOf" srcId="{BE9795D5-A4DF-41FC-B5AD-F5B437C37015}" destId="{31E587A4-3CD4-43D3-8019-E70D6F34B5B2}" srcOrd="1" destOrd="0" presId="urn:microsoft.com/office/officeart/2005/8/layout/venn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24796F-B088-4C6F-9BAE-7AE5B7A9BCF5}" type="doc">
      <dgm:prSet loTypeId="urn:microsoft.com/office/officeart/2005/8/layout/arrow2" loCatId="process" qsTypeId="urn:microsoft.com/office/officeart/2005/8/quickstyle/3d4" qsCatId="3D" csTypeId="urn:microsoft.com/office/officeart/2005/8/colors/colorful2" csCatId="colorful" phldr="1"/>
      <dgm:spPr/>
    </dgm:pt>
    <dgm:pt modelId="{59BE9659-9EEA-4600-B9AA-F282FCA2AF32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accent3"/>
              </a:solidFill>
            </a:rPr>
            <a:t>Взаимоотношения с родителями (отсутствие контакта)</a:t>
          </a:r>
          <a:endParaRPr lang="ru-RU" sz="1400" b="1" dirty="0">
            <a:solidFill>
              <a:schemeClr val="accent3"/>
            </a:solidFill>
          </a:endParaRPr>
        </a:p>
      </dgm:t>
    </dgm:pt>
    <dgm:pt modelId="{6ACE1767-28E2-41E5-AD3F-8CC3C397FFDA}" type="parTrans" cxnId="{B0DF59AA-F064-4E9A-877C-29CBFB333C15}">
      <dgm:prSet/>
      <dgm:spPr/>
      <dgm:t>
        <a:bodyPr/>
        <a:lstStyle/>
        <a:p>
          <a:endParaRPr lang="ru-RU" sz="1200"/>
        </a:p>
      </dgm:t>
    </dgm:pt>
    <dgm:pt modelId="{0EDF51E8-C380-4CC1-AF76-4A6D30A3298D}" type="sibTrans" cxnId="{B0DF59AA-F064-4E9A-877C-29CBFB333C15}">
      <dgm:prSet/>
      <dgm:spPr/>
      <dgm:t>
        <a:bodyPr/>
        <a:lstStyle/>
        <a:p>
          <a:endParaRPr lang="ru-RU" sz="1200"/>
        </a:p>
      </dgm:t>
    </dgm:pt>
    <dgm:pt modelId="{512AE90A-7557-4331-A242-CBB004FDCDB4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6"/>
              </a:solidFill>
            </a:rPr>
            <a:t>Нежелание </a:t>
          </a:r>
          <a:r>
            <a:rPr lang="ru-RU" sz="1400" b="1" dirty="0" smtClean="0">
              <a:solidFill>
                <a:schemeClr val="accent6"/>
              </a:solidFill>
            </a:rPr>
            <a:t>родителей</a:t>
          </a:r>
          <a:r>
            <a:rPr lang="ru-RU" sz="1200" b="1" dirty="0" smtClean="0">
              <a:solidFill>
                <a:schemeClr val="accent6"/>
              </a:solidFill>
            </a:rPr>
            <a:t> посещать школу</a:t>
          </a:r>
          <a:endParaRPr lang="ru-RU" sz="1200" b="1" dirty="0">
            <a:solidFill>
              <a:schemeClr val="accent6"/>
            </a:solidFill>
          </a:endParaRPr>
        </a:p>
      </dgm:t>
    </dgm:pt>
    <dgm:pt modelId="{FD367F88-6030-450C-BF54-8210B58C05C4}" type="parTrans" cxnId="{E50DBCA9-84FB-4D09-A4EF-7D30DB3501A9}">
      <dgm:prSet/>
      <dgm:spPr/>
      <dgm:t>
        <a:bodyPr/>
        <a:lstStyle/>
        <a:p>
          <a:endParaRPr lang="ru-RU" sz="1200"/>
        </a:p>
      </dgm:t>
    </dgm:pt>
    <dgm:pt modelId="{ED42C6FD-AD95-4442-A993-9AD536AA0C8D}" type="sibTrans" cxnId="{E50DBCA9-84FB-4D09-A4EF-7D30DB3501A9}">
      <dgm:prSet/>
      <dgm:spPr/>
      <dgm:t>
        <a:bodyPr/>
        <a:lstStyle/>
        <a:p>
          <a:endParaRPr lang="ru-RU" sz="1200"/>
        </a:p>
      </dgm:t>
    </dgm:pt>
    <dgm:pt modelId="{54567C0F-D5C9-47D2-ADC0-48AFE222783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5">
                  <a:lumMod val="50000"/>
                </a:schemeClr>
              </a:solidFill>
            </a:rPr>
            <a:t>Взаимоотношения детей и родителей</a:t>
          </a:r>
          <a:endParaRPr lang="ru-RU" sz="1200" b="1" dirty="0">
            <a:solidFill>
              <a:schemeClr val="accent5">
                <a:lumMod val="50000"/>
              </a:schemeClr>
            </a:solidFill>
          </a:endParaRPr>
        </a:p>
      </dgm:t>
    </dgm:pt>
    <dgm:pt modelId="{D1675E2A-DDFA-4577-A40C-4553535E69A6}" type="parTrans" cxnId="{8386048B-7237-4B4B-AECB-34451387A61B}">
      <dgm:prSet/>
      <dgm:spPr/>
      <dgm:t>
        <a:bodyPr/>
        <a:lstStyle/>
        <a:p>
          <a:endParaRPr lang="ru-RU" sz="1200"/>
        </a:p>
      </dgm:t>
    </dgm:pt>
    <dgm:pt modelId="{D8B2F765-2A59-4357-803B-812E8F1A6EBE}" type="sibTrans" cxnId="{8386048B-7237-4B4B-AECB-34451387A61B}">
      <dgm:prSet/>
      <dgm:spPr/>
      <dgm:t>
        <a:bodyPr/>
        <a:lstStyle/>
        <a:p>
          <a:endParaRPr lang="ru-RU" sz="1200"/>
        </a:p>
      </dgm:t>
    </dgm:pt>
    <dgm:pt modelId="{524E90AF-F346-4A66-9CF6-A4B67B49548F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FF0000"/>
              </a:solidFill>
            </a:rPr>
            <a:t>Ссылки родителей на нехватку времени</a:t>
          </a:r>
          <a:endParaRPr lang="ru-RU" sz="1200" b="1" dirty="0">
            <a:solidFill>
              <a:srgbClr val="FF0000"/>
            </a:solidFill>
          </a:endParaRPr>
        </a:p>
      </dgm:t>
    </dgm:pt>
    <dgm:pt modelId="{15F6D5A4-5CBC-4A4D-96FE-AD1FF7F831EA}" type="parTrans" cxnId="{6E2812C8-5107-4823-A9D0-D96933D33B73}">
      <dgm:prSet/>
      <dgm:spPr/>
      <dgm:t>
        <a:bodyPr/>
        <a:lstStyle/>
        <a:p>
          <a:endParaRPr lang="ru-RU" sz="1200"/>
        </a:p>
      </dgm:t>
    </dgm:pt>
    <dgm:pt modelId="{8AF1A15B-FA12-4854-B4FF-5C2C0FCDD2EB}" type="sibTrans" cxnId="{6E2812C8-5107-4823-A9D0-D96933D33B73}">
      <dgm:prSet/>
      <dgm:spPr/>
      <dgm:t>
        <a:bodyPr/>
        <a:lstStyle/>
        <a:p>
          <a:endParaRPr lang="ru-RU" sz="1200"/>
        </a:p>
      </dgm:t>
    </dgm:pt>
    <dgm:pt modelId="{E2C2687D-2F8F-4ED0-9EB0-06F488A83BBF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2">
                  <a:lumMod val="50000"/>
                </a:schemeClr>
              </a:solidFill>
            </a:rPr>
            <a:t>Жалобы родителей на непослушание</a:t>
          </a:r>
          <a:endParaRPr lang="ru-RU" sz="1200" b="1" dirty="0">
            <a:solidFill>
              <a:schemeClr val="tx2">
                <a:lumMod val="50000"/>
              </a:schemeClr>
            </a:solidFill>
          </a:endParaRPr>
        </a:p>
      </dgm:t>
    </dgm:pt>
    <dgm:pt modelId="{B6D97FB4-384E-4FF4-B096-D493043ADC0C}" type="parTrans" cxnId="{69CABA08-B025-4DDD-94CC-2AF6A6C09586}">
      <dgm:prSet/>
      <dgm:spPr/>
      <dgm:t>
        <a:bodyPr/>
        <a:lstStyle/>
        <a:p>
          <a:endParaRPr lang="ru-RU" sz="1200"/>
        </a:p>
      </dgm:t>
    </dgm:pt>
    <dgm:pt modelId="{4A6BFFD8-9A18-4FC7-978B-2A4B05574511}" type="sibTrans" cxnId="{69CABA08-B025-4DDD-94CC-2AF6A6C09586}">
      <dgm:prSet/>
      <dgm:spPr/>
      <dgm:t>
        <a:bodyPr/>
        <a:lstStyle/>
        <a:p>
          <a:endParaRPr lang="ru-RU" sz="1200"/>
        </a:p>
      </dgm:t>
    </dgm:pt>
    <dgm:pt modelId="{32E3C999-D71C-447F-8182-B62D5F672F8D}" type="pres">
      <dgm:prSet presAssocID="{2724796F-B088-4C6F-9BAE-7AE5B7A9BCF5}" presName="arrowDiagram" presStyleCnt="0">
        <dgm:presLayoutVars>
          <dgm:chMax val="5"/>
          <dgm:dir/>
          <dgm:resizeHandles val="exact"/>
        </dgm:presLayoutVars>
      </dgm:prSet>
      <dgm:spPr/>
    </dgm:pt>
    <dgm:pt modelId="{86AAD733-F8D5-44D6-BC17-0E2FE88D3230}" type="pres">
      <dgm:prSet presAssocID="{2724796F-B088-4C6F-9BAE-7AE5B7A9BCF5}" presName="arrow" presStyleLbl="bgShp" presStyleIdx="0" presStyleCnt="1" custScaleX="113347" custLinFactNeighborX="1239" custLinFactNeighborY="-1982"/>
      <dgm:spPr/>
    </dgm:pt>
    <dgm:pt modelId="{DA5F7D78-1297-4EFA-97D5-BAFA5E0A973E}" type="pres">
      <dgm:prSet presAssocID="{2724796F-B088-4C6F-9BAE-7AE5B7A9BCF5}" presName="arrowDiagram5" presStyleCnt="0"/>
      <dgm:spPr/>
    </dgm:pt>
    <dgm:pt modelId="{04EA2753-EE47-41A2-9096-DEE845856840}" type="pres">
      <dgm:prSet presAssocID="{59BE9659-9EEA-4600-B9AA-F282FCA2AF32}" presName="bullet5a" presStyleLbl="node1" presStyleIdx="0" presStyleCnt="5"/>
      <dgm:spPr/>
    </dgm:pt>
    <dgm:pt modelId="{6E82403D-8909-486D-A557-BECDC296FE11}" type="pres">
      <dgm:prSet presAssocID="{59BE9659-9EEA-4600-B9AA-F282FCA2AF32}" presName="textBox5a" presStyleLbl="revTx" presStyleIdx="0" presStyleCnt="5" custScaleX="495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06C50-6FA9-44A3-9DFB-2209369453B8}" type="pres">
      <dgm:prSet presAssocID="{512AE90A-7557-4331-A242-CBB004FDCDB4}" presName="bullet5b" presStyleLbl="node1" presStyleIdx="1" presStyleCnt="5"/>
      <dgm:spPr/>
    </dgm:pt>
    <dgm:pt modelId="{088A0854-51D4-4545-87D7-1DD78F2881D5}" type="pres">
      <dgm:prSet presAssocID="{512AE90A-7557-4331-A242-CBB004FDCDB4}" presName="textBox5b" presStyleLbl="revTx" presStyleIdx="1" presStyleCnt="5" custScaleX="376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79F8B-FA98-4480-AADB-DC783FDF1081}" type="pres">
      <dgm:prSet presAssocID="{54567C0F-D5C9-47D2-ADC0-48AFE2227835}" presName="bullet5c" presStyleLbl="node1" presStyleIdx="2" presStyleCnt="5"/>
      <dgm:spPr/>
    </dgm:pt>
    <dgm:pt modelId="{E2922D7E-CD3A-4B4B-9602-233D474C1937}" type="pres">
      <dgm:prSet presAssocID="{54567C0F-D5C9-47D2-ADC0-48AFE2227835}" presName="textBox5c" presStyleLbl="revTx" presStyleIdx="2" presStyleCnt="5" custScaleX="3045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04EB50-F05B-4423-BCD3-09CE656BE790}" type="pres">
      <dgm:prSet presAssocID="{524E90AF-F346-4A66-9CF6-A4B67B49548F}" presName="bullet5d" presStyleLbl="node1" presStyleIdx="3" presStyleCnt="5"/>
      <dgm:spPr/>
    </dgm:pt>
    <dgm:pt modelId="{751B0002-AACF-40B2-847F-C90F4DB15650}" type="pres">
      <dgm:prSet presAssocID="{524E90AF-F346-4A66-9CF6-A4B67B49548F}" presName="textBox5d" presStyleLbl="revTx" presStyleIdx="3" presStyleCnt="5" custScaleX="3575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6A0D9-9968-4EDA-962A-E3DBB1EBB498}" type="pres">
      <dgm:prSet presAssocID="{E2C2687D-2F8F-4ED0-9EB0-06F488A83BBF}" presName="bullet5e" presStyleLbl="node1" presStyleIdx="4" presStyleCnt="5"/>
      <dgm:spPr/>
    </dgm:pt>
    <dgm:pt modelId="{80802242-BC93-4978-9CAB-85E4A936153E}" type="pres">
      <dgm:prSet presAssocID="{E2C2687D-2F8F-4ED0-9EB0-06F488A83BBF}" presName="textBox5e" presStyleLbl="revTx" presStyleIdx="4" presStyleCnt="5" custScaleX="337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C56A25-2FE1-4734-A21D-8EA4B0697B2E}" type="presOf" srcId="{2724796F-B088-4C6F-9BAE-7AE5B7A9BCF5}" destId="{32E3C999-D71C-447F-8182-B62D5F672F8D}" srcOrd="0" destOrd="0" presId="urn:microsoft.com/office/officeart/2005/8/layout/arrow2"/>
    <dgm:cxn modelId="{C24EA627-E106-4764-BA08-D05C12B868E1}" type="presOf" srcId="{524E90AF-F346-4A66-9CF6-A4B67B49548F}" destId="{751B0002-AACF-40B2-847F-C90F4DB15650}" srcOrd="0" destOrd="0" presId="urn:microsoft.com/office/officeart/2005/8/layout/arrow2"/>
    <dgm:cxn modelId="{200A5DBA-362C-4759-A806-65F94A9752A2}" type="presOf" srcId="{E2C2687D-2F8F-4ED0-9EB0-06F488A83BBF}" destId="{80802242-BC93-4978-9CAB-85E4A936153E}" srcOrd="0" destOrd="0" presId="urn:microsoft.com/office/officeart/2005/8/layout/arrow2"/>
    <dgm:cxn modelId="{E50DBCA9-84FB-4D09-A4EF-7D30DB3501A9}" srcId="{2724796F-B088-4C6F-9BAE-7AE5B7A9BCF5}" destId="{512AE90A-7557-4331-A242-CBB004FDCDB4}" srcOrd="1" destOrd="0" parTransId="{FD367F88-6030-450C-BF54-8210B58C05C4}" sibTransId="{ED42C6FD-AD95-4442-A993-9AD536AA0C8D}"/>
    <dgm:cxn modelId="{8386048B-7237-4B4B-AECB-34451387A61B}" srcId="{2724796F-B088-4C6F-9BAE-7AE5B7A9BCF5}" destId="{54567C0F-D5C9-47D2-ADC0-48AFE2227835}" srcOrd="2" destOrd="0" parTransId="{D1675E2A-DDFA-4577-A40C-4553535E69A6}" sibTransId="{D8B2F765-2A59-4357-803B-812E8F1A6EBE}"/>
    <dgm:cxn modelId="{6E2812C8-5107-4823-A9D0-D96933D33B73}" srcId="{2724796F-B088-4C6F-9BAE-7AE5B7A9BCF5}" destId="{524E90AF-F346-4A66-9CF6-A4B67B49548F}" srcOrd="3" destOrd="0" parTransId="{15F6D5A4-5CBC-4A4D-96FE-AD1FF7F831EA}" sibTransId="{8AF1A15B-FA12-4854-B4FF-5C2C0FCDD2EB}"/>
    <dgm:cxn modelId="{EDE33E27-6218-462D-A894-B1BF2ABA8E93}" type="presOf" srcId="{512AE90A-7557-4331-A242-CBB004FDCDB4}" destId="{088A0854-51D4-4545-87D7-1DD78F2881D5}" srcOrd="0" destOrd="0" presId="urn:microsoft.com/office/officeart/2005/8/layout/arrow2"/>
    <dgm:cxn modelId="{B0DF59AA-F064-4E9A-877C-29CBFB333C15}" srcId="{2724796F-B088-4C6F-9BAE-7AE5B7A9BCF5}" destId="{59BE9659-9EEA-4600-B9AA-F282FCA2AF32}" srcOrd="0" destOrd="0" parTransId="{6ACE1767-28E2-41E5-AD3F-8CC3C397FFDA}" sibTransId="{0EDF51E8-C380-4CC1-AF76-4A6D30A3298D}"/>
    <dgm:cxn modelId="{69CABA08-B025-4DDD-94CC-2AF6A6C09586}" srcId="{2724796F-B088-4C6F-9BAE-7AE5B7A9BCF5}" destId="{E2C2687D-2F8F-4ED0-9EB0-06F488A83BBF}" srcOrd="4" destOrd="0" parTransId="{B6D97FB4-384E-4FF4-B096-D493043ADC0C}" sibTransId="{4A6BFFD8-9A18-4FC7-978B-2A4B05574511}"/>
    <dgm:cxn modelId="{C1AAE38F-E910-494E-BECA-724CDD358676}" type="presOf" srcId="{59BE9659-9EEA-4600-B9AA-F282FCA2AF32}" destId="{6E82403D-8909-486D-A557-BECDC296FE11}" srcOrd="0" destOrd="0" presId="urn:microsoft.com/office/officeart/2005/8/layout/arrow2"/>
    <dgm:cxn modelId="{A9E54658-03DF-4C4B-AF25-68C419EC4BEE}" type="presOf" srcId="{54567C0F-D5C9-47D2-ADC0-48AFE2227835}" destId="{E2922D7E-CD3A-4B4B-9602-233D474C1937}" srcOrd="0" destOrd="0" presId="urn:microsoft.com/office/officeart/2005/8/layout/arrow2"/>
    <dgm:cxn modelId="{C1AC5AB6-A52A-4E91-A423-6B84DEE70281}" type="presParOf" srcId="{32E3C999-D71C-447F-8182-B62D5F672F8D}" destId="{86AAD733-F8D5-44D6-BC17-0E2FE88D3230}" srcOrd="0" destOrd="0" presId="urn:microsoft.com/office/officeart/2005/8/layout/arrow2"/>
    <dgm:cxn modelId="{347109EF-3794-4FD6-9043-A13770811552}" type="presParOf" srcId="{32E3C999-D71C-447F-8182-B62D5F672F8D}" destId="{DA5F7D78-1297-4EFA-97D5-BAFA5E0A973E}" srcOrd="1" destOrd="0" presId="urn:microsoft.com/office/officeart/2005/8/layout/arrow2"/>
    <dgm:cxn modelId="{9774EA06-9D66-4EC1-9965-EF4B96CD0A1D}" type="presParOf" srcId="{DA5F7D78-1297-4EFA-97D5-BAFA5E0A973E}" destId="{04EA2753-EE47-41A2-9096-DEE845856840}" srcOrd="0" destOrd="0" presId="urn:microsoft.com/office/officeart/2005/8/layout/arrow2"/>
    <dgm:cxn modelId="{1DEBAEA2-22D1-433D-9CB4-B21572FDA53B}" type="presParOf" srcId="{DA5F7D78-1297-4EFA-97D5-BAFA5E0A973E}" destId="{6E82403D-8909-486D-A557-BECDC296FE11}" srcOrd="1" destOrd="0" presId="urn:microsoft.com/office/officeart/2005/8/layout/arrow2"/>
    <dgm:cxn modelId="{8E38957D-B2DF-4B6A-ADAA-8E42E23ECE14}" type="presParOf" srcId="{DA5F7D78-1297-4EFA-97D5-BAFA5E0A973E}" destId="{B2F06C50-6FA9-44A3-9DFB-2209369453B8}" srcOrd="2" destOrd="0" presId="urn:microsoft.com/office/officeart/2005/8/layout/arrow2"/>
    <dgm:cxn modelId="{9C641EA2-D280-4C6E-8ACA-FB3A4F25B35C}" type="presParOf" srcId="{DA5F7D78-1297-4EFA-97D5-BAFA5E0A973E}" destId="{088A0854-51D4-4545-87D7-1DD78F2881D5}" srcOrd="3" destOrd="0" presId="urn:microsoft.com/office/officeart/2005/8/layout/arrow2"/>
    <dgm:cxn modelId="{8FB3AD70-8D3A-4953-A0D5-8A81DEEAD644}" type="presParOf" srcId="{DA5F7D78-1297-4EFA-97D5-BAFA5E0A973E}" destId="{B0C79F8B-FA98-4480-AADB-DC783FDF1081}" srcOrd="4" destOrd="0" presId="urn:microsoft.com/office/officeart/2005/8/layout/arrow2"/>
    <dgm:cxn modelId="{1A2B7C2A-69F8-4C94-AD8A-450320114955}" type="presParOf" srcId="{DA5F7D78-1297-4EFA-97D5-BAFA5E0A973E}" destId="{E2922D7E-CD3A-4B4B-9602-233D474C1937}" srcOrd="5" destOrd="0" presId="urn:microsoft.com/office/officeart/2005/8/layout/arrow2"/>
    <dgm:cxn modelId="{ED2492B1-D012-4FF6-8728-EE16FCB6B3A6}" type="presParOf" srcId="{DA5F7D78-1297-4EFA-97D5-BAFA5E0A973E}" destId="{2F04EB50-F05B-4423-BCD3-09CE656BE790}" srcOrd="6" destOrd="0" presId="urn:microsoft.com/office/officeart/2005/8/layout/arrow2"/>
    <dgm:cxn modelId="{15E68C15-B0B1-41B0-AD10-8F1B398B9A63}" type="presParOf" srcId="{DA5F7D78-1297-4EFA-97D5-BAFA5E0A973E}" destId="{751B0002-AACF-40B2-847F-C90F4DB15650}" srcOrd="7" destOrd="0" presId="urn:microsoft.com/office/officeart/2005/8/layout/arrow2"/>
    <dgm:cxn modelId="{DD3E9CC4-B7A3-4168-83B1-903EEE01F5DB}" type="presParOf" srcId="{DA5F7D78-1297-4EFA-97D5-BAFA5E0A973E}" destId="{21E6A0D9-9968-4EDA-962A-E3DBB1EBB498}" srcOrd="8" destOrd="0" presId="urn:microsoft.com/office/officeart/2005/8/layout/arrow2"/>
    <dgm:cxn modelId="{AC262F28-FFEE-4E80-B510-2EC2E608BC14}" type="presParOf" srcId="{DA5F7D78-1297-4EFA-97D5-BAFA5E0A973E}" destId="{80802242-BC93-4978-9CAB-85E4A936153E}" srcOrd="9" destOrd="0" presId="urn:microsoft.com/office/officeart/2005/8/layout/arrow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31157C-D0D5-493C-95DC-57F58AB4452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7B77E64-453E-4DFF-9C53-A14FCBCD320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C000"/>
              </a:solidFill>
            </a:rPr>
            <a:t>Плохая успеваемость ребенка</a:t>
          </a:r>
          <a:endParaRPr lang="ru-RU" sz="1800" b="1" dirty="0">
            <a:solidFill>
              <a:srgbClr val="FFC000"/>
            </a:solidFill>
          </a:endParaRPr>
        </a:p>
      </dgm:t>
    </dgm:pt>
    <dgm:pt modelId="{81C108AB-D95F-481B-9A29-2D12F08CC59F}" type="parTrans" cxnId="{2B086FE2-AADC-4DCB-B7CD-EA4011AA80A3}">
      <dgm:prSet/>
      <dgm:spPr/>
      <dgm:t>
        <a:bodyPr/>
        <a:lstStyle/>
        <a:p>
          <a:endParaRPr lang="ru-RU"/>
        </a:p>
      </dgm:t>
    </dgm:pt>
    <dgm:pt modelId="{E9AFFF17-AD3A-4C5A-AB72-243D413499BE}" type="sibTrans" cxnId="{2B086FE2-AADC-4DCB-B7CD-EA4011AA80A3}">
      <dgm:prSet/>
      <dgm:spPr/>
      <dgm:t>
        <a:bodyPr/>
        <a:lstStyle/>
        <a:p>
          <a:endParaRPr lang="ru-RU"/>
        </a:p>
      </dgm:t>
    </dgm:pt>
    <dgm:pt modelId="{01508A00-1EAD-4A3E-862D-C37C8FB08C2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C000"/>
              </a:solidFill>
            </a:rPr>
            <a:t>Отклонения в развитии познаватель-ных процессов</a:t>
          </a:r>
          <a:endParaRPr lang="ru-RU" sz="1600" b="1" dirty="0">
            <a:solidFill>
              <a:srgbClr val="FFC000"/>
            </a:solidFill>
          </a:endParaRPr>
        </a:p>
      </dgm:t>
    </dgm:pt>
    <dgm:pt modelId="{B94F5694-3944-4DEC-9175-366AC4882220}" type="parTrans" cxnId="{0E05C4A4-1532-4AFB-95DD-1975EC4F9874}">
      <dgm:prSet/>
      <dgm:spPr/>
      <dgm:t>
        <a:bodyPr/>
        <a:lstStyle/>
        <a:p>
          <a:endParaRPr lang="ru-RU"/>
        </a:p>
      </dgm:t>
    </dgm:pt>
    <dgm:pt modelId="{D03D5E33-3527-432A-97B8-84BE3B0B31E5}" type="sibTrans" cxnId="{0E05C4A4-1532-4AFB-95DD-1975EC4F9874}">
      <dgm:prSet/>
      <dgm:spPr/>
      <dgm:t>
        <a:bodyPr/>
        <a:lstStyle/>
        <a:p>
          <a:endParaRPr lang="ru-RU"/>
        </a:p>
      </dgm:t>
    </dgm:pt>
    <dgm:pt modelId="{B5B6C409-E8FA-4C6F-AE8A-C0F08AA4E1EA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C000"/>
              </a:solidFill>
            </a:rPr>
            <a:t>Хроническая</a:t>
          </a:r>
          <a:r>
            <a:rPr lang="ru-RU" sz="1400" b="1" dirty="0" smtClean="0">
              <a:solidFill>
                <a:srgbClr val="FFC000"/>
              </a:solidFill>
            </a:rPr>
            <a:t> </a:t>
          </a:r>
          <a:r>
            <a:rPr lang="ru-RU" sz="1600" b="1" dirty="0" smtClean="0">
              <a:solidFill>
                <a:srgbClr val="FFC000"/>
              </a:solidFill>
            </a:rPr>
            <a:t>неуспешность</a:t>
          </a:r>
          <a:endParaRPr lang="ru-RU" sz="1600" b="1" dirty="0">
            <a:solidFill>
              <a:srgbClr val="FFC000"/>
            </a:solidFill>
          </a:endParaRPr>
        </a:p>
      </dgm:t>
    </dgm:pt>
    <dgm:pt modelId="{4F1D10B1-B909-41BD-8307-A0DB74B0D9F3}" type="parTrans" cxnId="{3BDD8A88-873A-4624-BDD5-7C6BB8387078}">
      <dgm:prSet/>
      <dgm:spPr/>
      <dgm:t>
        <a:bodyPr/>
        <a:lstStyle/>
        <a:p>
          <a:endParaRPr lang="ru-RU"/>
        </a:p>
      </dgm:t>
    </dgm:pt>
    <dgm:pt modelId="{55B1C2A0-8754-44C6-9D5C-8C31814189CC}" type="sibTrans" cxnId="{3BDD8A88-873A-4624-BDD5-7C6BB8387078}">
      <dgm:prSet/>
      <dgm:spPr/>
      <dgm:t>
        <a:bodyPr/>
        <a:lstStyle/>
        <a:p>
          <a:endParaRPr lang="ru-RU"/>
        </a:p>
      </dgm:t>
    </dgm:pt>
    <dgm:pt modelId="{63DACC97-8064-45A0-9F47-18ABAA7746B8}">
      <dgm:prSet custT="1"/>
      <dgm:spPr/>
      <dgm:t>
        <a:bodyPr/>
        <a:lstStyle/>
        <a:p>
          <a:r>
            <a:rPr lang="ru-RU" sz="1500" b="1" dirty="0" smtClean="0">
              <a:solidFill>
                <a:srgbClr val="FFC000"/>
              </a:solidFill>
            </a:rPr>
            <a:t>Резкое снижение учебной мотивации</a:t>
          </a:r>
          <a:endParaRPr lang="ru-RU" sz="1500" b="1" dirty="0">
            <a:solidFill>
              <a:srgbClr val="FFC000"/>
            </a:solidFill>
          </a:endParaRPr>
        </a:p>
      </dgm:t>
    </dgm:pt>
    <dgm:pt modelId="{3C4F3202-0530-44EA-AB31-1D3DD7FB6C7A}" type="parTrans" cxnId="{9DDB1ADF-FB6B-48E1-BE3C-07E983978D0D}">
      <dgm:prSet/>
      <dgm:spPr/>
      <dgm:t>
        <a:bodyPr/>
        <a:lstStyle/>
        <a:p>
          <a:endParaRPr lang="ru-RU"/>
        </a:p>
      </dgm:t>
    </dgm:pt>
    <dgm:pt modelId="{44676233-8405-4701-8027-387F5FBAA81E}" type="sibTrans" cxnId="{9DDB1ADF-FB6B-48E1-BE3C-07E983978D0D}">
      <dgm:prSet/>
      <dgm:spPr/>
      <dgm:t>
        <a:bodyPr/>
        <a:lstStyle/>
        <a:p>
          <a:endParaRPr lang="ru-RU"/>
        </a:p>
      </dgm:t>
    </dgm:pt>
    <dgm:pt modelId="{BCE4DC82-37BB-4E41-99BF-BCD7062DFC03}" type="pres">
      <dgm:prSet presAssocID="{DD31157C-D0D5-493C-95DC-57F58AB44524}" presName="Name0" presStyleCnt="0">
        <dgm:presLayoutVars>
          <dgm:dir/>
          <dgm:resizeHandles val="exact"/>
        </dgm:presLayoutVars>
      </dgm:prSet>
      <dgm:spPr/>
    </dgm:pt>
    <dgm:pt modelId="{97370BB4-D12A-45CA-856E-7F6704E397B3}" type="pres">
      <dgm:prSet presAssocID="{DD31157C-D0D5-493C-95DC-57F58AB44524}" presName="arrow" presStyleLbl="bgShp" presStyleIdx="0" presStyleCnt="1"/>
      <dgm:spPr/>
    </dgm:pt>
    <dgm:pt modelId="{C9686FEB-75E9-4AF1-AE44-F24FDE74AED3}" type="pres">
      <dgm:prSet presAssocID="{DD31157C-D0D5-493C-95DC-57F58AB44524}" presName="points" presStyleCnt="0"/>
      <dgm:spPr/>
    </dgm:pt>
    <dgm:pt modelId="{C76F7E87-C676-4465-B5EE-DFFC4AB67B99}" type="pres">
      <dgm:prSet presAssocID="{07B77E64-453E-4DFF-9C53-A14FCBCD320B}" presName="compositeA" presStyleCnt="0"/>
      <dgm:spPr/>
    </dgm:pt>
    <dgm:pt modelId="{973F5D74-B977-418C-811A-9043FE10D1D2}" type="pres">
      <dgm:prSet presAssocID="{07B77E64-453E-4DFF-9C53-A14FCBCD320B}" presName="textA" presStyleLbl="revTx" presStyleIdx="0" presStyleCnt="4" custScaleX="217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C635C-AB3F-4D68-8051-9C666AEC2913}" type="pres">
      <dgm:prSet presAssocID="{07B77E64-453E-4DFF-9C53-A14FCBCD320B}" presName="circleA" presStyleLbl="node1" presStyleIdx="0" presStyleCnt="4"/>
      <dgm:spPr/>
    </dgm:pt>
    <dgm:pt modelId="{C4DB22C8-202A-4E04-B202-C245471969C8}" type="pres">
      <dgm:prSet presAssocID="{07B77E64-453E-4DFF-9C53-A14FCBCD320B}" presName="spaceA" presStyleCnt="0"/>
      <dgm:spPr/>
    </dgm:pt>
    <dgm:pt modelId="{F19E0A78-157D-4BCC-B814-47C678D8F208}" type="pres">
      <dgm:prSet presAssocID="{E9AFFF17-AD3A-4C5A-AB72-243D413499BE}" presName="space" presStyleCnt="0"/>
      <dgm:spPr/>
    </dgm:pt>
    <dgm:pt modelId="{C9E951A1-A09E-430B-9122-ED63A308851F}" type="pres">
      <dgm:prSet presAssocID="{01508A00-1EAD-4A3E-862D-C37C8FB08C2E}" presName="compositeB" presStyleCnt="0"/>
      <dgm:spPr/>
    </dgm:pt>
    <dgm:pt modelId="{482F3E18-BE35-4227-A324-B04DDB300C4A}" type="pres">
      <dgm:prSet presAssocID="{01508A00-1EAD-4A3E-862D-C37C8FB08C2E}" presName="textB" presStyleLbl="revTx" presStyleIdx="1" presStyleCnt="4" custScaleX="181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4E8F5-B049-4F1C-804A-DA4FD1361921}" type="pres">
      <dgm:prSet presAssocID="{01508A00-1EAD-4A3E-862D-C37C8FB08C2E}" presName="circleB" presStyleLbl="node1" presStyleIdx="1" presStyleCnt="4"/>
      <dgm:spPr/>
    </dgm:pt>
    <dgm:pt modelId="{8E6672AF-C031-43BE-844F-6AF1653575C5}" type="pres">
      <dgm:prSet presAssocID="{01508A00-1EAD-4A3E-862D-C37C8FB08C2E}" presName="spaceB" presStyleCnt="0"/>
      <dgm:spPr/>
    </dgm:pt>
    <dgm:pt modelId="{F752DDC5-EA6C-495D-81CF-1CEC683C4D9A}" type="pres">
      <dgm:prSet presAssocID="{D03D5E33-3527-432A-97B8-84BE3B0B31E5}" presName="space" presStyleCnt="0"/>
      <dgm:spPr/>
    </dgm:pt>
    <dgm:pt modelId="{3B21BE1F-DF2C-4D12-BEA9-C63F4CDB88D7}" type="pres">
      <dgm:prSet presAssocID="{B5B6C409-E8FA-4C6F-AE8A-C0F08AA4E1EA}" presName="compositeA" presStyleCnt="0"/>
      <dgm:spPr/>
    </dgm:pt>
    <dgm:pt modelId="{8DA207E2-0756-4A99-989D-9AF40E0020BD}" type="pres">
      <dgm:prSet presAssocID="{B5B6C409-E8FA-4C6F-AE8A-C0F08AA4E1EA}" presName="textA" presStyleLbl="revTx" presStyleIdx="2" presStyleCnt="4" custScaleX="185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EB243-FE2C-41D1-B328-29ED13C2A8FC}" type="pres">
      <dgm:prSet presAssocID="{B5B6C409-E8FA-4C6F-AE8A-C0F08AA4E1EA}" presName="circleA" presStyleLbl="node1" presStyleIdx="2" presStyleCnt="4"/>
      <dgm:spPr/>
    </dgm:pt>
    <dgm:pt modelId="{C60216A3-7C4A-4CF5-9831-EE2274DE00FA}" type="pres">
      <dgm:prSet presAssocID="{B5B6C409-E8FA-4C6F-AE8A-C0F08AA4E1EA}" presName="spaceA" presStyleCnt="0"/>
      <dgm:spPr/>
    </dgm:pt>
    <dgm:pt modelId="{5A9380F3-9D6B-43E7-95A9-51C019AAE5F5}" type="pres">
      <dgm:prSet presAssocID="{55B1C2A0-8754-44C6-9D5C-8C31814189CC}" presName="space" presStyleCnt="0"/>
      <dgm:spPr/>
    </dgm:pt>
    <dgm:pt modelId="{EC44C999-2513-48F8-9508-724FB587EA41}" type="pres">
      <dgm:prSet presAssocID="{63DACC97-8064-45A0-9F47-18ABAA7746B8}" presName="compositeB" presStyleCnt="0"/>
      <dgm:spPr/>
    </dgm:pt>
    <dgm:pt modelId="{ED227088-0971-4A96-941F-9444AF9D1E31}" type="pres">
      <dgm:prSet presAssocID="{63DACC97-8064-45A0-9F47-18ABAA7746B8}" presName="textB" presStyleLbl="revTx" presStyleIdx="3" presStyleCnt="4" custScaleX="184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2D783-FD7C-4A4B-9D3C-3F5C1D9A082D}" type="pres">
      <dgm:prSet presAssocID="{63DACC97-8064-45A0-9F47-18ABAA7746B8}" presName="circleB" presStyleLbl="node1" presStyleIdx="3" presStyleCnt="4"/>
      <dgm:spPr/>
    </dgm:pt>
    <dgm:pt modelId="{56ED87E9-3491-41BE-8564-FE7AC5A3EBD8}" type="pres">
      <dgm:prSet presAssocID="{63DACC97-8064-45A0-9F47-18ABAA7746B8}" presName="spaceB" presStyleCnt="0"/>
      <dgm:spPr/>
    </dgm:pt>
  </dgm:ptLst>
  <dgm:cxnLst>
    <dgm:cxn modelId="{3BDD8A88-873A-4624-BDD5-7C6BB8387078}" srcId="{DD31157C-D0D5-493C-95DC-57F58AB44524}" destId="{B5B6C409-E8FA-4C6F-AE8A-C0F08AA4E1EA}" srcOrd="2" destOrd="0" parTransId="{4F1D10B1-B909-41BD-8307-A0DB74B0D9F3}" sibTransId="{55B1C2A0-8754-44C6-9D5C-8C31814189CC}"/>
    <dgm:cxn modelId="{50A0C167-7A21-4336-8F54-D9096B16EC72}" type="presOf" srcId="{63DACC97-8064-45A0-9F47-18ABAA7746B8}" destId="{ED227088-0971-4A96-941F-9444AF9D1E31}" srcOrd="0" destOrd="0" presId="urn:microsoft.com/office/officeart/2005/8/layout/hProcess11"/>
    <dgm:cxn modelId="{E8B52BE8-BEF3-4F32-B350-80761D2722D4}" type="presOf" srcId="{07B77E64-453E-4DFF-9C53-A14FCBCD320B}" destId="{973F5D74-B977-418C-811A-9043FE10D1D2}" srcOrd="0" destOrd="0" presId="urn:microsoft.com/office/officeart/2005/8/layout/hProcess11"/>
    <dgm:cxn modelId="{9DDB1ADF-FB6B-48E1-BE3C-07E983978D0D}" srcId="{DD31157C-D0D5-493C-95DC-57F58AB44524}" destId="{63DACC97-8064-45A0-9F47-18ABAA7746B8}" srcOrd="3" destOrd="0" parTransId="{3C4F3202-0530-44EA-AB31-1D3DD7FB6C7A}" sibTransId="{44676233-8405-4701-8027-387F5FBAA81E}"/>
    <dgm:cxn modelId="{0E05C4A4-1532-4AFB-95DD-1975EC4F9874}" srcId="{DD31157C-D0D5-493C-95DC-57F58AB44524}" destId="{01508A00-1EAD-4A3E-862D-C37C8FB08C2E}" srcOrd="1" destOrd="0" parTransId="{B94F5694-3944-4DEC-9175-366AC4882220}" sibTransId="{D03D5E33-3527-432A-97B8-84BE3B0B31E5}"/>
    <dgm:cxn modelId="{F7508403-C022-4233-B5EC-0BFCE6BC77F0}" type="presOf" srcId="{DD31157C-D0D5-493C-95DC-57F58AB44524}" destId="{BCE4DC82-37BB-4E41-99BF-BCD7062DFC03}" srcOrd="0" destOrd="0" presId="urn:microsoft.com/office/officeart/2005/8/layout/hProcess11"/>
    <dgm:cxn modelId="{BE0B480B-626B-40A8-A155-880C1A214971}" type="presOf" srcId="{B5B6C409-E8FA-4C6F-AE8A-C0F08AA4E1EA}" destId="{8DA207E2-0756-4A99-989D-9AF40E0020BD}" srcOrd="0" destOrd="0" presId="urn:microsoft.com/office/officeart/2005/8/layout/hProcess11"/>
    <dgm:cxn modelId="{2B086FE2-AADC-4DCB-B7CD-EA4011AA80A3}" srcId="{DD31157C-D0D5-493C-95DC-57F58AB44524}" destId="{07B77E64-453E-4DFF-9C53-A14FCBCD320B}" srcOrd="0" destOrd="0" parTransId="{81C108AB-D95F-481B-9A29-2D12F08CC59F}" sibTransId="{E9AFFF17-AD3A-4C5A-AB72-243D413499BE}"/>
    <dgm:cxn modelId="{96124E3D-2286-40FC-B463-1F0C18372227}" type="presOf" srcId="{01508A00-1EAD-4A3E-862D-C37C8FB08C2E}" destId="{482F3E18-BE35-4227-A324-B04DDB300C4A}" srcOrd="0" destOrd="0" presId="urn:microsoft.com/office/officeart/2005/8/layout/hProcess11"/>
    <dgm:cxn modelId="{513E1B98-07FF-4341-A6A5-650363BA0CAF}" type="presParOf" srcId="{BCE4DC82-37BB-4E41-99BF-BCD7062DFC03}" destId="{97370BB4-D12A-45CA-856E-7F6704E397B3}" srcOrd="0" destOrd="0" presId="urn:microsoft.com/office/officeart/2005/8/layout/hProcess11"/>
    <dgm:cxn modelId="{E6269997-075A-4203-A30D-26F008CF80EE}" type="presParOf" srcId="{BCE4DC82-37BB-4E41-99BF-BCD7062DFC03}" destId="{C9686FEB-75E9-4AF1-AE44-F24FDE74AED3}" srcOrd="1" destOrd="0" presId="urn:microsoft.com/office/officeart/2005/8/layout/hProcess11"/>
    <dgm:cxn modelId="{FEEC8092-F475-47BF-BF8B-69AE98474266}" type="presParOf" srcId="{C9686FEB-75E9-4AF1-AE44-F24FDE74AED3}" destId="{C76F7E87-C676-4465-B5EE-DFFC4AB67B99}" srcOrd="0" destOrd="0" presId="urn:microsoft.com/office/officeart/2005/8/layout/hProcess11"/>
    <dgm:cxn modelId="{B3D32E92-0F04-4CC2-8ADD-03E91EE7BF45}" type="presParOf" srcId="{C76F7E87-C676-4465-B5EE-DFFC4AB67B99}" destId="{973F5D74-B977-418C-811A-9043FE10D1D2}" srcOrd="0" destOrd="0" presId="urn:microsoft.com/office/officeart/2005/8/layout/hProcess11"/>
    <dgm:cxn modelId="{FE592185-3037-4AFD-AA9A-C70DD3D1FE0C}" type="presParOf" srcId="{C76F7E87-C676-4465-B5EE-DFFC4AB67B99}" destId="{132C635C-AB3F-4D68-8051-9C666AEC2913}" srcOrd="1" destOrd="0" presId="urn:microsoft.com/office/officeart/2005/8/layout/hProcess11"/>
    <dgm:cxn modelId="{EC683B05-CC62-4C0B-AC2F-CD25AFBAFDF0}" type="presParOf" srcId="{C76F7E87-C676-4465-B5EE-DFFC4AB67B99}" destId="{C4DB22C8-202A-4E04-B202-C245471969C8}" srcOrd="2" destOrd="0" presId="urn:microsoft.com/office/officeart/2005/8/layout/hProcess11"/>
    <dgm:cxn modelId="{0FE26C6F-D503-4268-B73D-FBE0791B3E4A}" type="presParOf" srcId="{C9686FEB-75E9-4AF1-AE44-F24FDE74AED3}" destId="{F19E0A78-157D-4BCC-B814-47C678D8F208}" srcOrd="1" destOrd="0" presId="urn:microsoft.com/office/officeart/2005/8/layout/hProcess11"/>
    <dgm:cxn modelId="{64A72932-8252-4DD3-B023-E46979987BC3}" type="presParOf" srcId="{C9686FEB-75E9-4AF1-AE44-F24FDE74AED3}" destId="{C9E951A1-A09E-430B-9122-ED63A308851F}" srcOrd="2" destOrd="0" presId="urn:microsoft.com/office/officeart/2005/8/layout/hProcess11"/>
    <dgm:cxn modelId="{C7273471-7241-45A8-8B3E-35E6DA93825E}" type="presParOf" srcId="{C9E951A1-A09E-430B-9122-ED63A308851F}" destId="{482F3E18-BE35-4227-A324-B04DDB300C4A}" srcOrd="0" destOrd="0" presId="urn:microsoft.com/office/officeart/2005/8/layout/hProcess11"/>
    <dgm:cxn modelId="{B2D098EC-2518-4A4E-BD87-0137796F1409}" type="presParOf" srcId="{C9E951A1-A09E-430B-9122-ED63A308851F}" destId="{97B4E8F5-B049-4F1C-804A-DA4FD1361921}" srcOrd="1" destOrd="0" presId="urn:microsoft.com/office/officeart/2005/8/layout/hProcess11"/>
    <dgm:cxn modelId="{9F6F38BD-F71E-416F-A5C6-9A516AD8767C}" type="presParOf" srcId="{C9E951A1-A09E-430B-9122-ED63A308851F}" destId="{8E6672AF-C031-43BE-844F-6AF1653575C5}" srcOrd="2" destOrd="0" presId="urn:microsoft.com/office/officeart/2005/8/layout/hProcess11"/>
    <dgm:cxn modelId="{FEF1EBE6-7E94-4E0F-944A-C859BBAA0D5A}" type="presParOf" srcId="{C9686FEB-75E9-4AF1-AE44-F24FDE74AED3}" destId="{F752DDC5-EA6C-495D-81CF-1CEC683C4D9A}" srcOrd="3" destOrd="0" presId="urn:microsoft.com/office/officeart/2005/8/layout/hProcess11"/>
    <dgm:cxn modelId="{6F4C9574-BEBF-4924-99DA-399F1F535177}" type="presParOf" srcId="{C9686FEB-75E9-4AF1-AE44-F24FDE74AED3}" destId="{3B21BE1F-DF2C-4D12-BEA9-C63F4CDB88D7}" srcOrd="4" destOrd="0" presId="urn:microsoft.com/office/officeart/2005/8/layout/hProcess11"/>
    <dgm:cxn modelId="{D4F39B29-C9DB-414C-A350-11C81B49BCA2}" type="presParOf" srcId="{3B21BE1F-DF2C-4D12-BEA9-C63F4CDB88D7}" destId="{8DA207E2-0756-4A99-989D-9AF40E0020BD}" srcOrd="0" destOrd="0" presId="urn:microsoft.com/office/officeart/2005/8/layout/hProcess11"/>
    <dgm:cxn modelId="{2F71EF8D-59E1-4AE7-8CA4-FA121D5BD9A4}" type="presParOf" srcId="{3B21BE1F-DF2C-4D12-BEA9-C63F4CDB88D7}" destId="{496EB243-FE2C-41D1-B328-29ED13C2A8FC}" srcOrd="1" destOrd="0" presId="urn:microsoft.com/office/officeart/2005/8/layout/hProcess11"/>
    <dgm:cxn modelId="{CA18ECC5-AA93-4EF9-AD27-DC9F589F6B7F}" type="presParOf" srcId="{3B21BE1F-DF2C-4D12-BEA9-C63F4CDB88D7}" destId="{C60216A3-7C4A-4CF5-9831-EE2274DE00FA}" srcOrd="2" destOrd="0" presId="urn:microsoft.com/office/officeart/2005/8/layout/hProcess11"/>
    <dgm:cxn modelId="{25D5F10F-995E-4558-A174-A597E1684A66}" type="presParOf" srcId="{C9686FEB-75E9-4AF1-AE44-F24FDE74AED3}" destId="{5A9380F3-9D6B-43E7-95A9-51C019AAE5F5}" srcOrd="5" destOrd="0" presId="urn:microsoft.com/office/officeart/2005/8/layout/hProcess11"/>
    <dgm:cxn modelId="{E6A067B0-2E67-4353-93B1-633A195BB723}" type="presParOf" srcId="{C9686FEB-75E9-4AF1-AE44-F24FDE74AED3}" destId="{EC44C999-2513-48F8-9508-724FB587EA41}" srcOrd="6" destOrd="0" presId="urn:microsoft.com/office/officeart/2005/8/layout/hProcess11"/>
    <dgm:cxn modelId="{303171FB-9F0E-4B2E-B4F3-F0E538DD8733}" type="presParOf" srcId="{EC44C999-2513-48F8-9508-724FB587EA41}" destId="{ED227088-0971-4A96-941F-9444AF9D1E31}" srcOrd="0" destOrd="0" presId="urn:microsoft.com/office/officeart/2005/8/layout/hProcess11"/>
    <dgm:cxn modelId="{42A37137-157A-49E1-B3C6-F50C2779F786}" type="presParOf" srcId="{EC44C999-2513-48F8-9508-724FB587EA41}" destId="{FE82D783-FD7C-4A4B-9D3C-3F5C1D9A082D}" srcOrd="1" destOrd="0" presId="urn:microsoft.com/office/officeart/2005/8/layout/hProcess11"/>
    <dgm:cxn modelId="{CA555104-23C8-403C-B1D6-95BCD9ADB4FD}" type="presParOf" srcId="{EC44C999-2513-48F8-9508-724FB587EA41}" destId="{56ED87E9-3491-41BE-8564-FE7AC5A3EBD8}" srcOrd="2" destOrd="0" presId="urn:microsoft.com/office/officeart/2005/8/layout/hProcess1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6E583D-69E9-4A40-ADC4-7B38E658E0F0}" type="doc">
      <dgm:prSet loTypeId="urn:microsoft.com/office/officeart/2005/8/layout/cycle7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010348C-D9E1-470F-BDD9-BED06FD8DF9F}">
      <dgm:prSet phldrT="[Текст]"/>
      <dgm:spPr/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34BC733E-1CD3-4B54-9E00-3B41F48EC7A6}" type="parTrans" cxnId="{E6A03AA6-5224-41EA-865D-EAA72352DECF}">
      <dgm:prSet/>
      <dgm:spPr/>
      <dgm:t>
        <a:bodyPr/>
        <a:lstStyle/>
        <a:p>
          <a:endParaRPr lang="ru-RU"/>
        </a:p>
      </dgm:t>
    </dgm:pt>
    <dgm:pt modelId="{67CA6C88-42DD-4132-A31D-CF08EE3BAF2B}" type="sibTrans" cxnId="{E6A03AA6-5224-41EA-865D-EAA72352DECF}">
      <dgm:prSet/>
      <dgm:spPr/>
      <dgm:t>
        <a:bodyPr/>
        <a:lstStyle/>
        <a:p>
          <a:endParaRPr lang="ru-RU" dirty="0"/>
        </a:p>
      </dgm:t>
    </dgm:pt>
    <dgm:pt modelId="{E1811079-669D-427C-AA28-41455C50856B}">
      <dgm:prSet phldrT="[Текст]"/>
      <dgm:spPr/>
      <dgm:t>
        <a:bodyPr/>
        <a:lstStyle/>
        <a:p>
          <a:r>
            <a:rPr lang="ru-RU" dirty="0" smtClean="0"/>
            <a:t>Родитель</a:t>
          </a:r>
          <a:endParaRPr lang="ru-RU" dirty="0"/>
        </a:p>
      </dgm:t>
    </dgm:pt>
    <dgm:pt modelId="{4DE4CB5B-F27F-4CE5-8837-B36951A96807}" type="parTrans" cxnId="{7A0FD0D4-CB48-4CC4-A41B-FCA70DD4847C}">
      <dgm:prSet/>
      <dgm:spPr/>
      <dgm:t>
        <a:bodyPr/>
        <a:lstStyle/>
        <a:p>
          <a:endParaRPr lang="ru-RU"/>
        </a:p>
      </dgm:t>
    </dgm:pt>
    <dgm:pt modelId="{AD60E040-62DD-47A0-AA73-2CD34FFD1A19}" type="sibTrans" cxnId="{7A0FD0D4-CB48-4CC4-A41B-FCA70DD4847C}">
      <dgm:prSet/>
      <dgm:spPr/>
      <dgm:t>
        <a:bodyPr/>
        <a:lstStyle/>
        <a:p>
          <a:endParaRPr lang="ru-RU" dirty="0"/>
        </a:p>
      </dgm:t>
    </dgm:pt>
    <dgm:pt modelId="{AA98D441-3EFA-4710-A4D0-FBF4A27B763A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2355EBD9-E917-4800-BBCA-EC2D8CD588AD}" type="parTrans" cxnId="{C1FB5FB3-1AAA-4196-98C4-BDD1ABE373D7}">
      <dgm:prSet/>
      <dgm:spPr/>
      <dgm:t>
        <a:bodyPr/>
        <a:lstStyle/>
        <a:p>
          <a:endParaRPr lang="ru-RU"/>
        </a:p>
      </dgm:t>
    </dgm:pt>
    <dgm:pt modelId="{C3098F1A-7CD7-423B-9FF0-7C63DD209911}" type="sibTrans" cxnId="{C1FB5FB3-1AAA-4196-98C4-BDD1ABE373D7}">
      <dgm:prSet/>
      <dgm:spPr/>
      <dgm:t>
        <a:bodyPr/>
        <a:lstStyle/>
        <a:p>
          <a:endParaRPr lang="ru-RU" dirty="0"/>
        </a:p>
      </dgm:t>
    </dgm:pt>
    <dgm:pt modelId="{21D132AB-3C18-4811-91F2-5DE47997A8FC}" type="pres">
      <dgm:prSet presAssocID="{586E583D-69E9-4A40-ADC4-7B38E658E0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161D39-D3F5-46D9-81B9-44C2B7F99B5C}" type="pres">
      <dgm:prSet presAssocID="{8010348C-D9E1-470F-BDD9-BED06FD8DF9F}" presName="node" presStyleLbl="node1" presStyleIdx="0" presStyleCnt="3" custScaleX="136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D6D41-19CB-4B0A-B104-058E80EAAD5A}" type="pres">
      <dgm:prSet presAssocID="{67CA6C88-42DD-4132-A31D-CF08EE3BAF2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10990972-A10B-4F37-BA7A-D34A9D6ACFF7}" type="pres">
      <dgm:prSet presAssocID="{67CA6C88-42DD-4132-A31D-CF08EE3BAF2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BE614BC-20DC-43DD-AC98-3E798E275F80}" type="pres">
      <dgm:prSet presAssocID="{E1811079-669D-427C-AA28-41455C50856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CBD0E-7EEE-4DCA-9854-4FEA4C001927}" type="pres">
      <dgm:prSet presAssocID="{AD60E040-62DD-47A0-AA73-2CD34FFD1A19}" presName="sibTrans" presStyleLbl="sibTrans2D1" presStyleIdx="1" presStyleCnt="3"/>
      <dgm:spPr/>
      <dgm:t>
        <a:bodyPr/>
        <a:lstStyle/>
        <a:p>
          <a:endParaRPr lang="ru-RU"/>
        </a:p>
      </dgm:t>
    </dgm:pt>
    <dgm:pt modelId="{CFA59899-A6BC-494B-B840-DB4B81FE034B}" type="pres">
      <dgm:prSet presAssocID="{AD60E040-62DD-47A0-AA73-2CD34FFD1A1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C14D079-0032-49F9-BA5E-7C2E9A6B951E}" type="pres">
      <dgm:prSet presAssocID="{AA98D441-3EFA-4710-A4D0-FBF4A27B763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8A118-C7D6-47EC-ADAB-A657519A9320}" type="pres">
      <dgm:prSet presAssocID="{C3098F1A-7CD7-423B-9FF0-7C63DD20991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8BC7341D-47AC-4BE8-99AB-5B39DCB55E8F}" type="pres">
      <dgm:prSet presAssocID="{C3098F1A-7CD7-423B-9FF0-7C63DD209911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D1BCA73-E446-4AC5-9FEA-7680B017E91C}" type="presOf" srcId="{C3098F1A-7CD7-423B-9FF0-7C63DD209911}" destId="{8BC7341D-47AC-4BE8-99AB-5B39DCB55E8F}" srcOrd="1" destOrd="0" presId="urn:microsoft.com/office/officeart/2005/8/layout/cycle7"/>
    <dgm:cxn modelId="{334C3807-8794-470D-B042-DAA2F75850B7}" type="presOf" srcId="{AA98D441-3EFA-4710-A4D0-FBF4A27B763A}" destId="{1C14D079-0032-49F9-BA5E-7C2E9A6B951E}" srcOrd="0" destOrd="0" presId="urn:microsoft.com/office/officeart/2005/8/layout/cycle7"/>
    <dgm:cxn modelId="{DD159C4B-4DA7-4E96-8278-CA06460AE130}" type="presOf" srcId="{8010348C-D9E1-470F-BDD9-BED06FD8DF9F}" destId="{0C161D39-D3F5-46D9-81B9-44C2B7F99B5C}" srcOrd="0" destOrd="0" presId="urn:microsoft.com/office/officeart/2005/8/layout/cycle7"/>
    <dgm:cxn modelId="{645803BB-9CB3-485E-8D04-FE80BA914DF7}" type="presOf" srcId="{AD60E040-62DD-47A0-AA73-2CD34FFD1A19}" destId="{D10CBD0E-7EEE-4DCA-9854-4FEA4C001927}" srcOrd="0" destOrd="0" presId="urn:microsoft.com/office/officeart/2005/8/layout/cycle7"/>
    <dgm:cxn modelId="{E6A03AA6-5224-41EA-865D-EAA72352DECF}" srcId="{586E583D-69E9-4A40-ADC4-7B38E658E0F0}" destId="{8010348C-D9E1-470F-BDD9-BED06FD8DF9F}" srcOrd="0" destOrd="0" parTransId="{34BC733E-1CD3-4B54-9E00-3B41F48EC7A6}" sibTransId="{67CA6C88-42DD-4132-A31D-CF08EE3BAF2B}"/>
    <dgm:cxn modelId="{7A0FD0D4-CB48-4CC4-A41B-FCA70DD4847C}" srcId="{586E583D-69E9-4A40-ADC4-7B38E658E0F0}" destId="{E1811079-669D-427C-AA28-41455C50856B}" srcOrd="1" destOrd="0" parTransId="{4DE4CB5B-F27F-4CE5-8837-B36951A96807}" sibTransId="{AD60E040-62DD-47A0-AA73-2CD34FFD1A19}"/>
    <dgm:cxn modelId="{FC7BC5CC-D159-4EB5-B4B6-557F9F77B9D3}" type="presOf" srcId="{C3098F1A-7CD7-423B-9FF0-7C63DD209911}" destId="{63C8A118-C7D6-47EC-ADAB-A657519A9320}" srcOrd="0" destOrd="0" presId="urn:microsoft.com/office/officeart/2005/8/layout/cycle7"/>
    <dgm:cxn modelId="{746E132B-F8F1-42A6-B5E0-4DAC4ABABCD3}" type="presOf" srcId="{67CA6C88-42DD-4132-A31D-CF08EE3BAF2B}" destId="{10990972-A10B-4F37-BA7A-D34A9D6ACFF7}" srcOrd="1" destOrd="0" presId="urn:microsoft.com/office/officeart/2005/8/layout/cycle7"/>
    <dgm:cxn modelId="{0507FB06-78F3-41B3-B69A-82AF47AB2870}" type="presOf" srcId="{67CA6C88-42DD-4132-A31D-CF08EE3BAF2B}" destId="{3E6D6D41-19CB-4B0A-B104-058E80EAAD5A}" srcOrd="0" destOrd="0" presId="urn:microsoft.com/office/officeart/2005/8/layout/cycle7"/>
    <dgm:cxn modelId="{9D2CB892-BE36-446A-8AC4-CDA2BC701FA1}" type="presOf" srcId="{E1811079-669D-427C-AA28-41455C50856B}" destId="{4BE614BC-20DC-43DD-AC98-3E798E275F80}" srcOrd="0" destOrd="0" presId="urn:microsoft.com/office/officeart/2005/8/layout/cycle7"/>
    <dgm:cxn modelId="{765CC794-972F-4502-87D7-4657A21C7012}" type="presOf" srcId="{AD60E040-62DD-47A0-AA73-2CD34FFD1A19}" destId="{CFA59899-A6BC-494B-B840-DB4B81FE034B}" srcOrd="1" destOrd="0" presId="urn:microsoft.com/office/officeart/2005/8/layout/cycle7"/>
    <dgm:cxn modelId="{34CAEF54-8B14-442E-A51D-B9331C484E26}" type="presOf" srcId="{586E583D-69E9-4A40-ADC4-7B38E658E0F0}" destId="{21D132AB-3C18-4811-91F2-5DE47997A8FC}" srcOrd="0" destOrd="0" presId="urn:microsoft.com/office/officeart/2005/8/layout/cycle7"/>
    <dgm:cxn modelId="{C1FB5FB3-1AAA-4196-98C4-BDD1ABE373D7}" srcId="{586E583D-69E9-4A40-ADC4-7B38E658E0F0}" destId="{AA98D441-3EFA-4710-A4D0-FBF4A27B763A}" srcOrd="2" destOrd="0" parTransId="{2355EBD9-E917-4800-BBCA-EC2D8CD588AD}" sibTransId="{C3098F1A-7CD7-423B-9FF0-7C63DD209911}"/>
    <dgm:cxn modelId="{C463B2BC-C133-4B9D-AE69-17AE66ACA451}" type="presParOf" srcId="{21D132AB-3C18-4811-91F2-5DE47997A8FC}" destId="{0C161D39-D3F5-46D9-81B9-44C2B7F99B5C}" srcOrd="0" destOrd="0" presId="urn:microsoft.com/office/officeart/2005/8/layout/cycle7"/>
    <dgm:cxn modelId="{D380DCFC-54E0-4EBB-A9C5-889F7D2D3FC3}" type="presParOf" srcId="{21D132AB-3C18-4811-91F2-5DE47997A8FC}" destId="{3E6D6D41-19CB-4B0A-B104-058E80EAAD5A}" srcOrd="1" destOrd="0" presId="urn:microsoft.com/office/officeart/2005/8/layout/cycle7"/>
    <dgm:cxn modelId="{340EDE8D-4D46-47C9-9321-3CEC18EA4377}" type="presParOf" srcId="{3E6D6D41-19CB-4B0A-B104-058E80EAAD5A}" destId="{10990972-A10B-4F37-BA7A-D34A9D6ACFF7}" srcOrd="0" destOrd="0" presId="urn:microsoft.com/office/officeart/2005/8/layout/cycle7"/>
    <dgm:cxn modelId="{504FD62A-2447-4EE9-98EF-5B1B1915D7ED}" type="presParOf" srcId="{21D132AB-3C18-4811-91F2-5DE47997A8FC}" destId="{4BE614BC-20DC-43DD-AC98-3E798E275F80}" srcOrd="2" destOrd="0" presId="urn:microsoft.com/office/officeart/2005/8/layout/cycle7"/>
    <dgm:cxn modelId="{04C188BC-7C07-4806-8D0A-4BE5368CD11C}" type="presParOf" srcId="{21D132AB-3C18-4811-91F2-5DE47997A8FC}" destId="{D10CBD0E-7EEE-4DCA-9854-4FEA4C001927}" srcOrd="3" destOrd="0" presId="urn:microsoft.com/office/officeart/2005/8/layout/cycle7"/>
    <dgm:cxn modelId="{9E830887-3837-4AA1-AEE0-5E7154F71A75}" type="presParOf" srcId="{D10CBD0E-7EEE-4DCA-9854-4FEA4C001927}" destId="{CFA59899-A6BC-494B-B840-DB4B81FE034B}" srcOrd="0" destOrd="0" presId="urn:microsoft.com/office/officeart/2005/8/layout/cycle7"/>
    <dgm:cxn modelId="{1C623278-1F2D-4311-BB5B-244E6EF66535}" type="presParOf" srcId="{21D132AB-3C18-4811-91F2-5DE47997A8FC}" destId="{1C14D079-0032-49F9-BA5E-7C2E9A6B951E}" srcOrd="4" destOrd="0" presId="urn:microsoft.com/office/officeart/2005/8/layout/cycle7"/>
    <dgm:cxn modelId="{81A63728-D146-4285-A12B-15F66AA2EBEA}" type="presParOf" srcId="{21D132AB-3C18-4811-91F2-5DE47997A8FC}" destId="{63C8A118-C7D6-47EC-ADAB-A657519A9320}" srcOrd="5" destOrd="0" presId="urn:microsoft.com/office/officeart/2005/8/layout/cycle7"/>
    <dgm:cxn modelId="{F49D4554-2BA8-45C8-B50F-750D9E4AC8D4}" type="presParOf" srcId="{63C8A118-C7D6-47EC-ADAB-A657519A9320}" destId="{8BC7341D-47AC-4BE8-99AB-5B39DCB55E8F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Master" Target="../slideMasters/slideMaster1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 userDrawn="1"/>
        </p:nvGraphicFramePr>
        <p:xfrm>
          <a:off x="428596" y="2571744"/>
          <a:ext cx="814393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1400" smtClean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buNone/>
              <a:defRPr/>
            </a:lvl5pPr>
          </a:lstStyle>
          <a:p>
            <a:pPr lvl="0"/>
            <a:endParaRPr lang="ru-RU" dirty="0" smtClean="0"/>
          </a:p>
          <a:p>
            <a:pPr lvl="4"/>
            <a:endParaRPr lang="ru-RU" dirty="0" smtClean="0"/>
          </a:p>
          <a:p>
            <a:pPr lvl="4"/>
            <a:endParaRPr lang="en-US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 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 userDrawn="1"/>
        </p:nvGraphicFramePr>
        <p:xfrm>
          <a:off x="428596" y="1643050"/>
          <a:ext cx="8286808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58162" cy="11430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 userDrawn="1"/>
        </p:nvSpPr>
        <p:spPr>
          <a:xfrm>
            <a:off x="4429125" y="2571750"/>
            <a:ext cx="285750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трелка вниз 4"/>
          <p:cNvSpPr/>
          <p:nvPr userDrawn="1"/>
        </p:nvSpPr>
        <p:spPr>
          <a:xfrm>
            <a:off x="4429125" y="3714750"/>
            <a:ext cx="285750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трелка вниз 5"/>
          <p:cNvSpPr/>
          <p:nvPr userDrawn="1"/>
        </p:nvSpPr>
        <p:spPr>
          <a:xfrm>
            <a:off x="4429125" y="4429125"/>
            <a:ext cx="285750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09600"/>
            <a:ext cx="8072494" cy="522288"/>
          </a:xfrm>
        </p:spPr>
        <p:txBody>
          <a:bodyPr lIns="45720" rIns="45720" bIns="0" anchor="b">
            <a:noAutofit/>
            <a:sp3d prstMaterial="softEdge"/>
          </a:bodyPr>
          <a:lstStyle>
            <a:lvl1pPr algn="ctr">
              <a:buNone/>
              <a:defRPr sz="3200" b="1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 algn="ctr">
              <a:buNone/>
              <a:defRPr sz="2000" baseline="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 userDrawn="1"/>
        </p:nvGraphicFramePr>
        <p:xfrm>
          <a:off x="357158" y="1500174"/>
          <a:ext cx="8286808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6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78647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6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 userDrawn="1"/>
        </p:nvGraphicFramePr>
        <p:xfrm>
          <a:off x="285720" y="214290"/>
          <a:ext cx="835824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 userDrawn="1"/>
        </p:nvGraphicFramePr>
        <p:xfrm>
          <a:off x="428596" y="2357430"/>
          <a:ext cx="828680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8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 userDrawn="1"/>
        </p:nvGraphicFramePr>
        <p:xfrm>
          <a:off x="357158" y="2357430"/>
          <a:ext cx="8334412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 userDrawn="1"/>
        </p:nvGraphicFramePr>
        <p:xfrm>
          <a:off x="1000100" y="1928802"/>
          <a:ext cx="7643866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7163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2000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dirty="0" smtClean="0"/>
              <a:t>Содружество семьи и школы в повышении </a:t>
            </a:r>
            <a:r>
              <a:rPr lang="ru-RU" dirty="0" err="1" smtClean="0"/>
              <a:t>мотивациик</a:t>
            </a:r>
            <a:r>
              <a:rPr lang="ru-RU" dirty="0" smtClean="0"/>
              <a:t> обучению</a:t>
            </a:r>
            <a:endParaRPr lang="en-US" dirty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28625" y="257175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  <a:p>
            <a:pPr lvl="0"/>
            <a:r>
              <a:rPr lang="ru-RU" smtClean="0"/>
              <a:t>СОДРУЖЕСТВО – </a:t>
            </a:r>
          </a:p>
          <a:p>
            <a:pPr lvl="0"/>
            <a:r>
              <a:rPr lang="ru-RU" smtClean="0"/>
              <a:t>                  Взаимная дружба, дружеское единение.</a:t>
            </a:r>
          </a:p>
          <a:p>
            <a:pPr lvl="0"/>
            <a:r>
              <a:rPr lang="ru-RU" smtClean="0"/>
              <a:t>                 Объединение кого-чего-нибедь, основанное на дружбе.</a:t>
            </a:r>
          </a:p>
          <a:p>
            <a:pPr lvl="0"/>
            <a:r>
              <a:rPr lang="ru-RU" smtClean="0"/>
              <a:t>МОТИВАЦИЯ – </a:t>
            </a:r>
          </a:p>
          <a:p>
            <a:pPr lvl="0"/>
            <a:r>
              <a:rPr lang="ru-RU" smtClean="0"/>
              <a:t>                  Совокупность мотивов, побуждающих  к действию какой- </a:t>
            </a:r>
          </a:p>
          <a:p>
            <a:pPr lvl="0"/>
            <a:r>
              <a:rPr lang="ru-RU" smtClean="0"/>
              <a:t>                  либо деятельности.</a:t>
            </a:r>
          </a:p>
          <a:p>
            <a:pPr lvl="0"/>
            <a:r>
              <a:rPr lang="ru-RU" smtClean="0"/>
              <a:t>                 Стремление находить закономерности окружающего мира </a:t>
            </a:r>
          </a:p>
          <a:p>
            <a:pPr lvl="0"/>
            <a:r>
              <a:rPr lang="ru-RU" smtClean="0"/>
              <a:t>                  и уметь их использовать.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28.03.2008                        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Georgia" pitchFamily="18" charset="0"/>
        </a:defRPr>
      </a:lvl9pPr>
    </p:titleStyle>
    <p:bodyStyle>
      <a:lvl1pPr marL="593725" indent="-457200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+mj-lt"/>
        <a:buChar char="•"/>
        <a:defRPr lang="ru-RU" sz="20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786874" cy="6357982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                          Педагогический совет:</a:t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«Содружество школы и семьи</a:t>
            </a:r>
            <a:br>
              <a:rPr lang="ru-RU" dirty="0" smtClean="0"/>
            </a:br>
            <a:r>
              <a:rPr lang="ru-RU" dirty="0" smtClean="0"/>
              <a:t>       в повышении мотивации </a:t>
            </a:r>
            <a:br>
              <a:rPr lang="ru-RU" dirty="0" smtClean="0"/>
            </a:br>
            <a:r>
              <a:rPr lang="ru-RU" dirty="0" smtClean="0"/>
              <a:t>                  к  обучению»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sz="2000" dirty="0" smtClean="0">
                <a:solidFill>
                  <a:srgbClr val="00B050"/>
                </a:solidFill>
              </a:rPr>
              <a:t>Есть десятки, сотни профессий, специальностей, работ…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 Но есть самая универсальная, самая сложная и благородная 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           работа, единая для всех и в то же время своеобразная и 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          неповторимая в каждой семье, это – творение человека. </a:t>
            </a:r>
            <a:br>
              <a:rPr lang="ru-RU" sz="2000" dirty="0" smtClean="0">
                <a:solidFill>
                  <a:srgbClr val="00B050"/>
                </a:solidFill>
              </a:rPr>
            </a:br>
            <a:r>
              <a:rPr lang="ru-RU" sz="2000" dirty="0" smtClean="0">
                <a:solidFill>
                  <a:srgbClr val="00B050"/>
                </a:solidFill>
              </a:rPr>
              <a:t>                                                                                       В.А. Сухомлинский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Уровни общения с родителями: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 работе с детьми </a:t>
            </a:r>
            <a:br>
              <a:rPr lang="ru-RU" dirty="0" smtClean="0"/>
            </a:br>
            <a:r>
              <a:rPr lang="ru-RU" dirty="0" smtClean="0"/>
              <a:t>самое трудное – работа </a:t>
            </a:r>
            <a:br>
              <a:rPr lang="ru-RU" dirty="0" smtClean="0"/>
            </a:br>
            <a:r>
              <a:rPr lang="ru-RU" dirty="0" smtClean="0"/>
              <a:t>со взрослыми.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>
                <a:solidFill>
                  <a:srgbClr val="FFC000"/>
                </a:solidFill>
              </a:rPr>
              <a:t>Учитель – ценен для родителя тогда, когда он не простой информатор об учебных успехах или неуспехах детей, </a:t>
            </a:r>
            <a:br>
              <a:rPr lang="ru-RU" sz="2800" dirty="0" smtClean="0">
                <a:solidFill>
                  <a:srgbClr val="FFC000"/>
                </a:solidFill>
              </a:rPr>
            </a:br>
            <a:r>
              <a:rPr lang="ru-RU" sz="2800" dirty="0" smtClean="0">
                <a:solidFill>
                  <a:srgbClr val="FFC000"/>
                </a:solidFill>
              </a:rPr>
              <a:t>а доброжелательный советчик, человек, не равнодушный к обучению и,  главное, </a:t>
            </a:r>
            <a:br>
              <a:rPr lang="ru-RU" sz="2800" dirty="0" smtClean="0">
                <a:solidFill>
                  <a:srgbClr val="FFC000"/>
                </a:solidFill>
              </a:rPr>
            </a:br>
            <a:r>
              <a:rPr lang="ru-RU" sz="2800" dirty="0" smtClean="0">
                <a:solidFill>
                  <a:srgbClr val="FFC000"/>
                </a:solidFill>
              </a:rPr>
              <a:t>к воспитанию детей.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428736"/>
          <a:ext cx="850112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50" y="285750"/>
            <a:ext cx="8715375" cy="1508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/>
                </a:solidFill>
                <a:latin typeface="+mn-lt"/>
                <a:cs typeface="+mn-cs"/>
              </a:rPr>
              <a:t>Правила общения классного руководителя с родителями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7150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50" y="285750"/>
            <a:ext cx="8715375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+mn-lt"/>
                <a:cs typeface="+mn-cs"/>
              </a:rPr>
              <a:t>Формы работы с родителями</a:t>
            </a:r>
            <a:r>
              <a:rPr lang="ru-RU" sz="2800" b="1" dirty="0">
                <a:solidFill>
                  <a:srgbClr val="FF0000"/>
                </a:solidFill>
                <a:latin typeface="+mn-lt"/>
                <a:cs typeface="+mn-cs"/>
              </a:rPr>
              <a:t>:</a:t>
            </a:r>
            <a:endParaRPr lang="ru-RU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85786" y="928670"/>
            <a:ext cx="7215214" cy="675998"/>
            <a:chOff x="714391" y="0"/>
            <a:chExt cx="7215214" cy="390246"/>
          </a:xfrm>
          <a:scene3d>
            <a:camera prst="orthographicFront"/>
            <a:lightRig rig="flat" dir="t"/>
          </a:scene3d>
        </p:grpSpPr>
        <p:sp>
          <p:nvSpPr>
            <p:cNvPr id="6" name="Пятиугольник 5"/>
            <p:cNvSpPr/>
            <p:nvPr/>
          </p:nvSpPr>
          <p:spPr>
            <a:xfrm rot="10800000">
              <a:off x="714391" y="0"/>
              <a:ext cx="7215214" cy="390246"/>
            </a:xfrm>
            <a:prstGeom prst="homePlat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40770"/>
                <a:satOff val="-2209"/>
                <a:lumOff val="12356"/>
                <a:alphaOff val="0"/>
              </a:schemeClr>
            </a:fillRef>
            <a:effectRef idx="2">
              <a:schemeClr val="accent1">
                <a:shade val="50000"/>
                <a:hueOff val="140770"/>
                <a:satOff val="-2209"/>
                <a:lumOff val="123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ятиугольник 4"/>
            <p:cNvSpPr/>
            <p:nvPr/>
          </p:nvSpPr>
          <p:spPr>
            <a:xfrm rot="21600000">
              <a:off x="811956" y="0"/>
              <a:ext cx="7117649" cy="3902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2088" tIns="68580" rIns="128016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Групповая</a:t>
              </a:r>
              <a:endParaRPr lang="ru-RU" sz="1800" b="1" kern="12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785786" y="1785926"/>
            <a:ext cx="7215214" cy="785818"/>
            <a:chOff x="1071588" y="0"/>
            <a:chExt cx="7215214" cy="458115"/>
          </a:xfrm>
          <a:scene3d>
            <a:camera prst="orthographicFront"/>
            <a:lightRig rig="flat" dir="t"/>
          </a:scene3d>
        </p:grpSpPr>
        <p:sp>
          <p:nvSpPr>
            <p:cNvPr id="9" name="Пятиугольник 8"/>
            <p:cNvSpPr/>
            <p:nvPr/>
          </p:nvSpPr>
          <p:spPr>
            <a:xfrm rot="10800000">
              <a:off x="1071588" y="0"/>
              <a:ext cx="7215214" cy="458115"/>
            </a:xfrm>
            <a:prstGeom prst="homePlat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64232"/>
                <a:satOff val="-2578"/>
                <a:lumOff val="14415"/>
                <a:alphaOff val="0"/>
              </a:schemeClr>
            </a:fillRef>
            <a:effectRef idx="2">
              <a:schemeClr val="accent1">
                <a:shade val="50000"/>
                <a:hueOff val="164232"/>
                <a:satOff val="-2578"/>
                <a:lumOff val="144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Пятиугольник 4"/>
            <p:cNvSpPr/>
            <p:nvPr/>
          </p:nvSpPr>
          <p:spPr>
            <a:xfrm rot="21600000">
              <a:off x="1186120" y="0"/>
              <a:ext cx="7100682" cy="4581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2016" tIns="68580" rIns="128016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Консультации, изучение семей,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 создание банка данных</a:t>
              </a:r>
              <a:endParaRPr lang="ru-RU" sz="1800" b="1" kern="1200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857224" y="3714752"/>
            <a:ext cx="7206879" cy="701311"/>
            <a:chOff x="1428756" y="0"/>
            <a:chExt cx="7206879" cy="701311"/>
          </a:xfrm>
          <a:scene3d>
            <a:camera prst="orthographicFront"/>
            <a:lightRig rig="flat" dir="t"/>
          </a:scene3d>
        </p:grpSpPr>
        <p:sp>
          <p:nvSpPr>
            <p:cNvPr id="13" name="Пятиугольник 12"/>
            <p:cNvSpPr/>
            <p:nvPr/>
          </p:nvSpPr>
          <p:spPr>
            <a:xfrm rot="10800000">
              <a:off x="1428756" y="0"/>
              <a:ext cx="7206879" cy="701311"/>
            </a:xfrm>
            <a:prstGeom prst="homePlat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Пятиугольник 4"/>
            <p:cNvSpPr/>
            <p:nvPr/>
          </p:nvSpPr>
          <p:spPr>
            <a:xfrm rot="21600000">
              <a:off x="1604087" y="0"/>
              <a:ext cx="7031548" cy="70131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9259" tIns="68580" rIns="128016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Индивидуальная</a:t>
              </a:r>
              <a:endParaRPr lang="ru-RU" sz="1800" b="1" kern="12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857224" y="2786058"/>
            <a:ext cx="7143800" cy="846861"/>
            <a:chOff x="11" y="142876"/>
            <a:chExt cx="7215214" cy="846861"/>
          </a:xfrm>
          <a:scene3d>
            <a:camera prst="orthographicFront"/>
            <a:lightRig rig="flat" dir="t"/>
          </a:scene3d>
        </p:grpSpPr>
        <p:sp>
          <p:nvSpPr>
            <p:cNvPr id="16" name="Пятиугольник 15"/>
            <p:cNvSpPr/>
            <p:nvPr/>
          </p:nvSpPr>
          <p:spPr>
            <a:xfrm rot="10800000">
              <a:off x="11" y="142876"/>
              <a:ext cx="7215214" cy="775423"/>
            </a:xfrm>
            <a:prstGeom prst="homePlat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ятиугольник 4"/>
            <p:cNvSpPr/>
            <p:nvPr/>
          </p:nvSpPr>
          <p:spPr>
            <a:xfrm>
              <a:off x="153984" y="214314"/>
              <a:ext cx="7021355" cy="77542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1940" tIns="68580" rIns="128016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Педагогическое просвещение родителей,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практические занятия</a:t>
              </a:r>
              <a:endParaRPr lang="ru-RU" sz="1800" b="1" kern="12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57224" y="4643446"/>
            <a:ext cx="7215214" cy="674545"/>
            <a:chOff x="714391" y="5"/>
            <a:chExt cx="7215214" cy="1206213"/>
          </a:xfrm>
          <a:scene3d>
            <a:camera prst="orthographicFront"/>
            <a:lightRig rig="flat" dir="t"/>
          </a:scene3d>
        </p:grpSpPr>
        <p:sp>
          <p:nvSpPr>
            <p:cNvPr id="19" name="Пятиугольник 18"/>
            <p:cNvSpPr/>
            <p:nvPr/>
          </p:nvSpPr>
          <p:spPr>
            <a:xfrm rot="10800000">
              <a:off x="714391" y="5"/>
              <a:ext cx="7215214" cy="1206213"/>
            </a:xfrm>
            <a:prstGeom prst="homePlat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Пятиугольник 4"/>
            <p:cNvSpPr/>
            <p:nvPr/>
          </p:nvSpPr>
          <p:spPr>
            <a:xfrm rot="21600000">
              <a:off x="1015948" y="5"/>
              <a:ext cx="6913657" cy="12062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1907" tIns="68580" rIns="128016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Культурно-массовая</a:t>
              </a:r>
              <a:endParaRPr lang="ru-RU" sz="1800" b="1" kern="12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57224" y="5572140"/>
            <a:ext cx="7215214" cy="714380"/>
            <a:chOff x="1000159" y="0"/>
            <a:chExt cx="7215214" cy="2714644"/>
          </a:xfrm>
          <a:scene3d>
            <a:camera prst="orthographicFront"/>
            <a:lightRig rig="flat" dir="t"/>
          </a:scene3d>
        </p:grpSpPr>
        <p:sp>
          <p:nvSpPr>
            <p:cNvPr id="22" name="Пятиугольник 21"/>
            <p:cNvSpPr/>
            <p:nvPr/>
          </p:nvSpPr>
          <p:spPr>
            <a:xfrm rot="10800000">
              <a:off x="1000159" y="0"/>
              <a:ext cx="7215214" cy="2714644"/>
            </a:xfrm>
            <a:prstGeom prst="homePlat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Пятиугольник 4"/>
            <p:cNvSpPr/>
            <p:nvPr/>
          </p:nvSpPr>
          <p:spPr>
            <a:xfrm rot="21600000">
              <a:off x="1678823" y="0"/>
              <a:ext cx="6536550" cy="27146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97083" tIns="68580" rIns="128016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Профилактическая</a:t>
              </a:r>
              <a:endParaRPr lang="ru-RU" sz="1800" b="1" kern="1200" dirty="0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50" y="285750"/>
            <a:ext cx="871537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+mn-lt"/>
                <a:cs typeface="+mn-cs"/>
              </a:rPr>
              <a:t>Функции классного руководителя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+mn-lt"/>
                <a:cs typeface="+mn-cs"/>
              </a:rPr>
              <a:t>в работе с родителями</a:t>
            </a:r>
            <a:r>
              <a:rPr lang="ru-RU" sz="2800" b="1" dirty="0">
                <a:solidFill>
                  <a:srgbClr val="FF0000"/>
                </a:solidFill>
                <a:latin typeface="+mn-lt"/>
                <a:cs typeface="+mn-cs"/>
              </a:rPr>
              <a:t>:</a:t>
            </a:r>
            <a:endParaRPr lang="ru-RU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85720" y="1397000"/>
          <a:ext cx="8715436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0002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Выбор учебных и семейных ценностей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Проблемы в общении с родителями: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29684" cy="6286544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  Анкеты для работы с семьей:</a:t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sz="2000" i="1" dirty="0" smtClean="0">
                <a:solidFill>
                  <a:srgbClr val="FF0000"/>
                </a:solidFill>
              </a:rPr>
              <a:t>Уважаемый (ФИО </a:t>
            </a:r>
            <a:r>
              <a:rPr lang="ru-RU" sz="2000" i="1" u="sng" dirty="0" smtClean="0">
                <a:solidFill>
                  <a:srgbClr val="FF0000"/>
                </a:solidFill>
              </a:rPr>
              <a:t>всех взрослых</a:t>
            </a:r>
            <a:r>
              <a:rPr lang="ru-RU" sz="2000" i="1" dirty="0" smtClean="0">
                <a:solidFill>
                  <a:srgbClr val="FF0000"/>
                </a:solidFill>
              </a:rPr>
              <a:t> членов семьи)!</a:t>
            </a: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Прошу Вас помочь мне в решении некоторых вопросов, организации общественной работы в классе. Прошу предложить самим и  (или) выбрать из нижеперечисленного поручение или дело, выполнение которого Вас не затруднит. </a:t>
            </a:r>
            <a:b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Укажите, пожалуйста, время его выполнения.</a:t>
            </a:r>
            <a:b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</a:t>
            </a:r>
            <a:r>
              <a:rPr lang="ru-RU" sz="1800" dirty="0" smtClean="0"/>
              <a:t>Руководство кружком</a:t>
            </a:r>
            <a:br>
              <a:rPr lang="ru-RU" sz="1800" dirty="0" smtClean="0"/>
            </a:br>
            <a:r>
              <a:rPr lang="ru-RU" sz="1800" dirty="0" smtClean="0"/>
              <a:t>- Помощь в организации походов</a:t>
            </a:r>
            <a:br>
              <a:rPr lang="ru-RU" sz="1800" dirty="0" smtClean="0"/>
            </a:br>
            <a:r>
              <a:rPr lang="ru-RU" sz="1800" dirty="0" smtClean="0"/>
              <a:t>- Помощь в организации экскурсии, посещения музеев, театров, кино</a:t>
            </a:r>
            <a:br>
              <a:rPr lang="ru-RU" sz="1800" dirty="0" smtClean="0"/>
            </a:br>
            <a:r>
              <a:rPr lang="ru-RU" sz="1800" dirty="0" smtClean="0"/>
              <a:t>- Содействие в создании материальной базы</a:t>
            </a:r>
            <a:br>
              <a:rPr lang="ru-RU" sz="1800" dirty="0" smtClean="0"/>
            </a:br>
            <a:r>
              <a:rPr lang="ru-RU" sz="1800" dirty="0" smtClean="0"/>
              <a:t>- Выполнение оформительской работы</a:t>
            </a:r>
            <a:br>
              <a:rPr lang="ru-RU" sz="1800" dirty="0" smtClean="0"/>
            </a:br>
            <a:r>
              <a:rPr lang="ru-RU" sz="1800" dirty="0" smtClean="0"/>
              <a:t>- Подбор литературы для проведения вечеров, конкурсов, дискотек </a:t>
            </a:r>
            <a:br>
              <a:rPr lang="ru-RU" sz="1800" dirty="0" smtClean="0"/>
            </a:br>
            <a:r>
              <a:rPr lang="ru-RU" sz="1800" dirty="0" smtClean="0"/>
              <a:t>- Музыкальное оформление наших мероприятий</a:t>
            </a:r>
            <a:br>
              <a:rPr lang="ru-RU" sz="1800" dirty="0" smtClean="0"/>
            </a:br>
            <a:r>
              <a:rPr lang="ru-RU" sz="1800" dirty="0" smtClean="0"/>
              <a:t>- Проведение и подготовка лекториев для родителей и детей</a:t>
            </a:r>
            <a:br>
              <a:rPr lang="ru-RU" sz="1800" dirty="0" smtClean="0"/>
            </a:br>
            <a:r>
              <a:rPr lang="ru-RU" sz="1800" dirty="0" smtClean="0"/>
              <a:t>- Организация встреч с интересными людьми</a:t>
            </a:r>
            <a:br>
              <a:rPr lang="ru-RU" sz="1800" dirty="0" smtClean="0"/>
            </a:br>
            <a:r>
              <a:rPr lang="ru-RU" sz="1800" dirty="0" smtClean="0"/>
              <a:t>- Трудовое участие в оборудовании кабинета</a:t>
            </a:r>
            <a:br>
              <a:rPr lang="ru-RU" sz="1800" dirty="0" smtClean="0"/>
            </a:br>
            <a:r>
              <a:rPr lang="ru-RU" sz="1800" dirty="0" smtClean="0"/>
              <a:t>- Принять участие в конкурсе «Семья года»</a:t>
            </a:r>
            <a:br>
              <a:rPr lang="ru-RU" sz="1800" dirty="0" smtClean="0"/>
            </a:br>
            <a:r>
              <a:rPr lang="ru-RU" sz="1800" dirty="0" smtClean="0"/>
              <a:t>- Принять участие в конкурсе «Папа, мама, я – спортивная семья!»</a:t>
            </a:r>
            <a:br>
              <a:rPr lang="ru-RU" sz="1800" dirty="0" smtClean="0"/>
            </a:br>
            <a:r>
              <a:rPr lang="ru-RU" sz="1800" dirty="0" smtClean="0"/>
              <a:t>- Ваши предложения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6286544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                                                                     </a:t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400" dirty="0" smtClean="0"/>
              <a:t>                 </a:t>
            </a:r>
            <a:br>
              <a:rPr lang="ru-RU" sz="4400" dirty="0" smtClean="0"/>
            </a:br>
            <a:r>
              <a:rPr lang="ru-RU" sz="4400" dirty="0" smtClean="0"/>
              <a:t>                 Проект решения: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1800" dirty="0" smtClean="0"/>
              <a:t>1.Одобрить  опыт  работы  классных  руководителей:   Гордеевой Т.А., Ольшевской И.Ю., </a:t>
            </a:r>
            <a:r>
              <a:rPr lang="ru-RU" sz="1800" dirty="0" err="1" smtClean="0"/>
              <a:t>Чехобаловой</a:t>
            </a:r>
            <a:r>
              <a:rPr lang="ru-RU" sz="1800" dirty="0" smtClean="0"/>
              <a:t>      по созданию в классных коллективах ситуации успеха для повышения     мотивации к учению. </a:t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800" dirty="0" smtClean="0"/>
              <a:t>2. Активнее развивать познавательные процессы каждого учащегося через     привлечение его  к     внеклассной   деятельности  на  основе  выявленных  личностных  и  коллективных  интересов.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3.Привлекать  родителей  к  взаимодействию и партнерству в повышении учебной мотивации через нетрадиционные, творческие формы работы со всеми субъектами образовательного процесса.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4.  Провести общешкольный конкурс «Семья года».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5. Ввести в практику работы администрации проведение телефонной горячей  линии для родителей и учащихся.</a:t>
            </a:r>
            <a:br>
              <a:rPr lang="ru-RU" sz="1800" dirty="0" smtClean="0"/>
            </a:br>
            <a:r>
              <a:rPr lang="ru-RU" sz="1800" dirty="0" smtClean="0"/>
              <a:t>                      </a:t>
            </a:r>
            <a:br>
              <a:rPr lang="ru-RU" sz="1800" dirty="0" smtClean="0"/>
            </a:br>
            <a:r>
              <a:rPr lang="ru-RU" sz="1800" dirty="0" smtClean="0"/>
              <a:t> 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5786478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100" i="1" dirty="0" smtClean="0">
                <a:solidFill>
                  <a:srgbClr val="FF0000"/>
                </a:solidFill>
              </a:rPr>
              <a:t/>
            </a:r>
            <a:br>
              <a:rPr lang="ru-RU" sz="3100" i="1" dirty="0" smtClean="0">
                <a:solidFill>
                  <a:srgbClr val="FF0000"/>
                </a:solidFill>
              </a:rPr>
            </a:br>
            <a:r>
              <a:rPr lang="ru-RU" sz="3100" i="1" dirty="0" smtClean="0">
                <a:solidFill>
                  <a:srgbClr val="FF0000"/>
                </a:solidFill>
              </a:rPr>
              <a:t>Содружество:</a:t>
            </a:r>
            <a:r>
              <a:rPr lang="ru-RU" sz="3100" i="1" dirty="0" smtClean="0"/>
              <a:t>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1.Взаимная дружба, дружеское единение.                                              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2.Объединнение кого-чего-нибудь,    </a:t>
            </a:r>
            <a:br>
              <a:rPr lang="ru-RU" sz="3100" dirty="0" smtClean="0"/>
            </a:br>
            <a:r>
              <a:rPr lang="ru-RU" sz="3100" dirty="0" smtClean="0"/>
              <a:t>     основанное  на дружбе.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i="1" dirty="0" smtClean="0">
                <a:solidFill>
                  <a:srgbClr val="FF0000"/>
                </a:solidFill>
              </a:rPr>
              <a:t>Мотивация :</a:t>
            </a:r>
            <a:r>
              <a:rPr lang="ru-RU" sz="3100" dirty="0" smtClean="0"/>
              <a:t>      </a:t>
            </a:r>
            <a:br>
              <a:rPr lang="ru-RU" sz="3100" dirty="0" smtClean="0"/>
            </a:br>
            <a:r>
              <a:rPr lang="ru-RU" sz="27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1.Совокупность мотивов, побуждающих к </a:t>
            </a:r>
            <a:br>
              <a:rPr lang="ru-RU" sz="27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действию, какой-либо    деятельности.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2.Стремление находить закономерности</a:t>
            </a:r>
            <a:br>
              <a:rPr lang="ru-RU" sz="2700" dirty="0" smtClean="0"/>
            </a:br>
            <a:r>
              <a:rPr lang="ru-RU" sz="2700" dirty="0" smtClean="0"/>
              <a:t>    окружающего мира и    уметь их   использовать.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00026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Основные составляющие мотивации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мотиваций: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072494" cy="7747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Схема потери учебной мотивации</a:t>
            </a:r>
            <a:endParaRPr lang="ru-RU" dirty="0"/>
          </a:p>
        </p:txBody>
      </p:sp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</p:nvPr>
        </p:nvGraphicFramePr>
        <p:xfrm>
          <a:off x="357158" y="1214422"/>
          <a:ext cx="850112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Незначимость отрицательной оценки: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Что делать, если учебно-познавательная мотивация  ученика снижена?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57864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285728"/>
          <a:ext cx="821537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207</Words>
  <PresentationFormat>Экран (4:3)</PresentationFormat>
  <Paragraphs>45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Georgia</vt:lpstr>
      <vt:lpstr>+mj-lt</vt:lpstr>
      <vt:lpstr>Wingdings 2</vt:lpstr>
      <vt:lpstr>Wingdings</vt:lpstr>
      <vt:lpstr>Wingdings 3</vt:lpstr>
      <vt:lpstr>Calibri</vt:lpstr>
      <vt:lpstr>Апекс</vt:lpstr>
      <vt:lpstr>                           Педагогический совет:  «Содружество школы и семьи        в повышении мотивации                    к  обучению»       Есть десятки, сотни профессий, специальностей, работ…  Но есть самая универсальная, самая сложная и благородная             работа, единая для всех и в то же время своеобразная и            неповторимая в каждой семье, это – творение человека.                                                                                         В.А. Сухомлинский</vt:lpstr>
      <vt:lpstr> Содружество:   1.Взаимная дружба, дружеское единение.                                                 2.Объединнение кого-чего-нибудь,          основанное  на дружбе.  Мотивация :       1.Совокупность мотивов, побуждающих к      действию, какой-либо    деятельности. 2.Стремление находить закономерности     окружающего мира и    уметь их   использовать. </vt:lpstr>
      <vt:lpstr>Основные составляющие мотивации</vt:lpstr>
      <vt:lpstr>Виды мотиваций:</vt:lpstr>
      <vt:lpstr>Схема потери учебной мотивации</vt:lpstr>
      <vt:lpstr>Незначимость отрицательной оценки:</vt:lpstr>
      <vt:lpstr>Что делать, если учебно-познавательная мотивация  ученика снижена?</vt:lpstr>
      <vt:lpstr>Слайд 8</vt:lpstr>
      <vt:lpstr>Слайд 9</vt:lpstr>
      <vt:lpstr>Уровни общения с родителями:</vt:lpstr>
      <vt:lpstr>В работе с детьми  самое трудное – работа  со взрослыми.  Учитель – ценен для родителя тогда, когда он не простой информатор об учебных успехах или неуспехах детей,  а доброжелательный советчик, человек, не равнодушный к обучению и,  главное,  к воспитанию детей. </vt:lpstr>
      <vt:lpstr>  </vt:lpstr>
      <vt:lpstr>  </vt:lpstr>
      <vt:lpstr>  </vt:lpstr>
      <vt:lpstr>Выбор учебных и семейных ценностей</vt:lpstr>
      <vt:lpstr>Проблемы в общении с родителями:</vt:lpstr>
      <vt:lpstr>       Анкеты для работы с семьей:        Уважаемый (ФИО всех взрослых членов семьи)!        Прошу Вас помочь мне в решении некоторых вопросов, организации общественной работы в классе. Прошу предложить самим и  (или) выбрать из нижеперечисленного поручение или дело, выполнение которого Вас не затруднит.         Укажите, пожалуйста, время его выполнения.  - Руководство кружком - Помощь в организации походов - Помощь в организации экскурсии, посещения музеев, театров, кино - Содействие в создании материальной базы - Выполнение оформительской работы - Подбор литературы для проведения вечеров, конкурсов, дискотек  - Музыкальное оформление наших мероприятий - Проведение и подготовка лекториев для родителей и детей - Организация встреч с интересными людьми - Трудовое участие в оборудовании кабинета - Принять участие в конкурсе «Семья года» - Принять участие в конкурсе «Папа, мама, я – спортивная семья!» - Ваши предложения  </vt:lpstr>
      <vt:lpstr>                                                                                                                       Проект решения:   1.Одобрить  опыт  работы  классных  руководителей:   Гордеевой Т.А., Ольшевской И.Ю., Чехобаловой      по созданию в классных коллективах ситуации успеха для повышения     мотивации к учению.    2. Активнее развивать познавательные процессы каждого учащегося через     привлечение его  к     внеклассной   деятельности  на  основе  выявленных  личностных  и  коллективных  интересов.    3.Привлекать  родителей  к  взаимодействию и партнерству в повышении учебной мотивации через нетрадиционные, творческие формы работы со всеми субъектами образовательного процесса.   4.  Провести общешкольный конкурс «Семья года».  5. Ввести в практику работы администрации проведение телефонной горячей  линии для родителей и учащихся.                         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А.И.Обухова</dc:creator>
  <cp:lastModifiedBy>я</cp:lastModifiedBy>
  <cp:revision>87</cp:revision>
  <dcterms:created xsi:type="dcterms:W3CDTF">2008-03-23T19:09:58Z</dcterms:created>
  <dcterms:modified xsi:type="dcterms:W3CDTF">2013-03-25T16:18:29Z</dcterms:modified>
</cp:coreProperties>
</file>