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2B6927-48AE-40EB-8DBA-B21E94602AF3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277CA1-9D18-4404-9EBF-C153A97A7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332656"/>
            <a:ext cx="6444208" cy="1224136"/>
          </a:xfrm>
        </p:spPr>
        <p:txBody>
          <a:bodyPr/>
          <a:lstStyle/>
          <a:p>
            <a:pPr algn="ctr"/>
            <a:r>
              <a:rPr lang="ru-RU" sz="4800" dirty="0" smtClean="0"/>
              <a:t>Эрудированность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r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420888"/>
            <a:ext cx="4824536" cy="367240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44701"/>
            <a:ext cx="810039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Становление эрудированной личности.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«Люди в своем большинстве живо интересуются всем на свете, за исключением того, что действительно стоит знать».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Оскар Уайльд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37988"/>
            <a:ext cx="8100392" cy="60016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Знаете ли вы…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теле одного человека живет больше живых организмов, чем людей на Земле.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средневековой Европе бобра считали рыбой и очень ценили его мясо.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Когда вы краснеете, ваш желудок краснеет тоже.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В русском и английском языках нет слова для названия обратной части колена.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Оригинальное название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"Унесенных ветром" - "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Бе-бе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черная овечка".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Нос растет в течение всей жизни человека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23266"/>
            <a:ext cx="8100392" cy="649408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На Земле сейчас живут примерно сто тысяч человек в возрасте свыше ста лет.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Когда умер А. Эйнштейн, его последние слова ушли вместе с ним. Медсестра, бывшая рядом, не понимала немецкий.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У человека, работающего за компьютером, за день глаза 15-20 тыс. раз перефокусируются с экрана на бумаги и клавиатуру.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Около 70% людей находятся под влиянием зависимости от мнения большинства, а собственным мнением могут обладать около 30%.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5040560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Предмет мировая художественная культура способствует развитию эрудиции  учащихся.  По критериям настоящего времени ученик 10 класса может считать себя эрудированным человеком, если имеет определённую осведомлённость о мировых ценностях и достижениях человечества в области науки и культуры. Ответив на нижеизложенные вопросы каждый ученик сможет оценить свои познания  и понять является ли он достаточно эрудированным человеком, или же находится в процессе становления такой личности.</a:t>
            </a:r>
          </a:p>
        </p:txBody>
      </p:sp>
      <p:pic>
        <p:nvPicPr>
          <p:cNvPr id="3" name="Рисунок 2" descr="1243548656_enciklopedia_neobhodimih_znan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2771800" cy="424847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100392" cy="6986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Эруди́ция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(от лат.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</a:rPr>
              <a:t>eruditia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— ученость, познания) — глубокие всесторонние познания, широкая осведомленность.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 Эрудиция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имеет отношение к образованному человеку. Однако это не одно и то же.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Человек-эрудит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обязательно образован, но образованный человек — не обязательно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эрудит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. Критическое различие в том, что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человек-эрудит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стремится преодолеть свою грубость и необразованность, в то время как просто образованный человек не видит в этом особенного достоинства.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632848" cy="67403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</a:rPr>
              <a:t>Человек-эрудит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вникает в конкретные темы непосредственно через книги и исследование, а не из курсов обучения предмету. Умный, образованный, начитанный, эрудированный – так мы говорим о человеке, впечатлившем нас познаниями. Обширность знаний – то, что всегда неизменно привлекает в личности.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3826768" cy="6453336"/>
          </a:xfrm>
          <a:solidFill>
            <a:schemeClr val="bg2"/>
          </a:solidFill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Эрудированность – это пропуск в мир выдающихся людей.</a:t>
            </a:r>
          </a:p>
          <a:p>
            <a:pPr lvl="0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Эрудированность – это возможность убеждать окружающих в том, что Вы – истинный лидер.</a:t>
            </a:r>
          </a:p>
          <a:p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548680"/>
            <a:ext cx="3528392" cy="63093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Эрудированность – это стремительный путь по служебной лестнице.</a:t>
            </a:r>
          </a:p>
          <a:p>
            <a:pPr lvl="0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Эрудированность – это оперирование колоссальным объемом информации. Эрудированность – это возможность обосновать свою точку зрения, апеллируя лишь к собственному авторитету.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3520440" cy="61206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Эрудированность – это некий марафон: получив какие-то знания, спешишь узнать еще больше. .Несомненно, эрудированность — очень важная и практически необходимая черта истинного лидера.</a:t>
            </a:r>
          </a:p>
          <a:p>
            <a:endParaRPr lang="ru-RU" dirty="0"/>
          </a:p>
        </p:txBody>
      </p:sp>
      <p:pic>
        <p:nvPicPr>
          <p:cNvPr id="5" name="Содержимое 4" descr="boardofdirector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412776"/>
            <a:ext cx="4248472" cy="403244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-44001"/>
            <a:ext cx="7956376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Преимущества эрудированности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Благодаря эрудированности Вы сможете выйти из затруднительной ситуации.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Благодаря эрудированности Вы всегда сможете начать и поддержать беседу.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Благодаря эрудированности можно завоевать уважение людей и стать для них авторитетом.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Благодаря эрудированности Вы сможете сделать прекрасную карьеру.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Благодаря эрудированности Вы с легкостью будете пользоваться успехом у противоположного пола.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41289"/>
            <a:ext cx="8172400" cy="5970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Проявления эрудированности в повседневной жизни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Наука. Человек, владеющий энциклопедическими знаниями, разбирающийся как в своей узкой сфере, так и во многих областях науки, безусловно может являться лидером и примером для подражания.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Социальное окружение. Благодаря эрудированности человек становится центром притяжения в любой компании.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Учеба. Чем обширнее Ваши знания – тем проще вам учиться и тем большее уважение к вам будут испытывать преподаватели и коллеги.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Семья. Воспитывая детей, Вы сможете ответить практически на все их вопросы и стать благодаря своей эрудированности безоговорочным авторитетом.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700808"/>
            <a:ext cx="4032448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575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Эрудированность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Эрудированность</dc:title>
  <dc:creator>user</dc:creator>
  <cp:lastModifiedBy>user</cp:lastModifiedBy>
  <cp:revision>21</cp:revision>
  <dcterms:created xsi:type="dcterms:W3CDTF">2014-01-08T10:07:40Z</dcterms:created>
  <dcterms:modified xsi:type="dcterms:W3CDTF">2014-03-15T09:50:31Z</dcterms:modified>
</cp:coreProperties>
</file>