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ru-RU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latinLnBrk="0">
              <a:buNone/>
              <a:defRPr lang="ru-RU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 latinLnBrk="0">
              <a:defRPr lang="ru-RU"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latinLnBrk="0">
              <a:buNone/>
              <a:defRPr lang="ru-RU"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latinLnBrk="0">
              <a:buNone/>
              <a:defRPr lang="ru-RU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latinLnBrk="0">
              <a:buNone/>
              <a:defRPr lang="ru-RU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latinLnBrk="0">
              <a:buNone/>
              <a:defRPr lang="ru-RU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ru-RU" sz="2800"/>
            </a:lvl1pPr>
            <a:lvl2pPr latinLnBrk="0">
              <a:defRPr lang="ru-RU" sz="2400"/>
            </a:lvl2pPr>
            <a:lvl3pPr latinLnBrk="0">
              <a:defRPr lang="ru-RU" sz="2000"/>
            </a:lvl3pPr>
            <a:lvl4pPr latinLnBrk="0">
              <a:defRPr lang="ru-RU" sz="1800"/>
            </a:lvl4pPr>
            <a:lvl5pPr latinLnBrk="0">
              <a:defRPr lang="ru-RU" sz="1800"/>
            </a:lvl5pPr>
            <a:lvl6pPr latinLnBrk="0">
              <a:defRPr lang="ru-RU" sz="1800"/>
            </a:lvl6pPr>
            <a:lvl7pPr latinLnBrk="0">
              <a:defRPr lang="ru-RU" sz="1800"/>
            </a:lvl7pPr>
            <a:lvl8pPr latinLnBrk="0">
              <a:defRPr lang="ru-RU" sz="1800"/>
            </a:lvl8pPr>
            <a:lvl9pPr latinLnBrk="0">
              <a:defRPr lang="ru-RU"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latinLnBrk="0">
              <a:defRPr lang="ru-RU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ru-RU" sz="2400" b="1"/>
            </a:lvl1pPr>
            <a:lvl2pPr marL="457200" indent="0" latinLnBrk="0">
              <a:buNone/>
              <a:defRPr lang="ru-RU" sz="2000" b="1"/>
            </a:lvl2pPr>
            <a:lvl3pPr marL="914400" indent="0" latinLnBrk="0">
              <a:buNone/>
              <a:defRPr lang="ru-RU" sz="1800" b="1"/>
            </a:lvl3pPr>
            <a:lvl4pPr marL="1371600" indent="0" latinLnBrk="0">
              <a:buNone/>
              <a:defRPr lang="ru-RU" sz="1600" b="1"/>
            </a:lvl4pPr>
            <a:lvl5pPr marL="1828800" indent="0" latinLnBrk="0">
              <a:buNone/>
              <a:defRPr lang="ru-RU" sz="1600" b="1"/>
            </a:lvl5pPr>
            <a:lvl6pPr marL="2286000" indent="0" latinLnBrk="0">
              <a:buNone/>
              <a:defRPr lang="ru-RU" sz="1600" b="1"/>
            </a:lvl6pPr>
            <a:lvl7pPr marL="2743200" indent="0" latinLnBrk="0">
              <a:buNone/>
              <a:defRPr lang="ru-RU" sz="1600" b="1"/>
            </a:lvl7pPr>
            <a:lvl8pPr marL="3200400" indent="0" latinLnBrk="0">
              <a:buNone/>
              <a:defRPr lang="ru-RU" sz="1600" b="1"/>
            </a:lvl8pPr>
            <a:lvl9pPr marL="3657600" indent="0" latinLnBrk="0">
              <a:buNone/>
              <a:defRPr lang="ru-RU"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ru-RU" sz="2400"/>
            </a:lvl1pPr>
            <a:lvl2pPr latinLnBrk="0">
              <a:defRPr lang="ru-RU" sz="2000"/>
            </a:lvl2pPr>
            <a:lvl3pPr latinLnBrk="0">
              <a:defRPr lang="ru-RU" sz="1800"/>
            </a:lvl3pPr>
            <a:lvl4pPr latinLnBrk="0">
              <a:defRPr lang="ru-RU" sz="1600"/>
            </a:lvl4pPr>
            <a:lvl5pPr latinLnBrk="0">
              <a:defRPr lang="ru-RU" sz="1600"/>
            </a:lvl5pPr>
            <a:lvl6pPr latinLnBrk="0">
              <a:defRPr lang="ru-RU" sz="1600"/>
            </a:lvl6pPr>
            <a:lvl7pPr latinLnBrk="0">
              <a:defRPr lang="ru-RU" sz="1600"/>
            </a:lvl7pPr>
            <a:lvl8pPr latinLnBrk="0">
              <a:defRPr lang="ru-RU" sz="1600"/>
            </a:lvl8pPr>
            <a:lvl9pPr latinLnBrk="0">
              <a:defRPr lang="ru-RU"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latinLnBrk="0">
              <a:defRPr lang="ru-RU" sz="3200"/>
            </a:lvl1pPr>
            <a:lvl2pPr latinLnBrk="0">
              <a:defRPr lang="ru-RU" sz="2800"/>
            </a:lvl2pPr>
            <a:lvl3pPr latinLnBrk="0">
              <a:defRPr lang="ru-RU" sz="2400"/>
            </a:lvl3pPr>
            <a:lvl4pPr latinLnBrk="0">
              <a:defRPr lang="ru-RU" sz="2000"/>
            </a:lvl4pPr>
            <a:lvl5pPr latinLnBrk="0">
              <a:defRPr lang="ru-RU" sz="2000"/>
            </a:lvl5pPr>
            <a:lvl6pPr latinLnBrk="0">
              <a:defRPr lang="ru-RU" sz="2000"/>
            </a:lvl6pPr>
            <a:lvl7pPr latinLnBrk="0">
              <a:defRPr lang="ru-RU" sz="2000"/>
            </a:lvl7pPr>
            <a:lvl8pPr latinLnBrk="0">
              <a:defRPr lang="ru-RU" sz="2000"/>
            </a:lvl8pPr>
            <a:lvl9pPr latinLnBrk="0">
              <a:defRPr lang="ru-RU"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latinLnBrk="0">
              <a:defRPr lang="ru-RU"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ru-RU" sz="3200"/>
            </a:lvl1pPr>
            <a:lvl2pPr marL="457200" indent="0" latinLnBrk="0">
              <a:buNone/>
              <a:defRPr lang="ru-RU" sz="2800"/>
            </a:lvl2pPr>
            <a:lvl3pPr marL="914400" indent="0" latinLnBrk="0">
              <a:buNone/>
              <a:defRPr lang="ru-RU" sz="2400"/>
            </a:lvl3pPr>
            <a:lvl4pPr marL="1371600" indent="0" latinLnBrk="0">
              <a:buNone/>
              <a:defRPr lang="ru-RU" sz="2000"/>
            </a:lvl4pPr>
            <a:lvl5pPr marL="1828800" indent="0" latinLnBrk="0">
              <a:buNone/>
              <a:defRPr lang="ru-RU" sz="2000"/>
            </a:lvl5pPr>
            <a:lvl6pPr marL="2286000" indent="0" latinLnBrk="0">
              <a:buNone/>
              <a:defRPr lang="ru-RU" sz="2000"/>
            </a:lvl6pPr>
            <a:lvl7pPr marL="2743200" indent="0" latinLnBrk="0">
              <a:buNone/>
              <a:defRPr lang="ru-RU" sz="2000"/>
            </a:lvl7pPr>
            <a:lvl8pPr marL="3200400" indent="0" latinLnBrk="0">
              <a:buNone/>
              <a:defRPr lang="ru-RU" sz="2000"/>
            </a:lvl8pPr>
            <a:lvl9pPr marL="3657600" indent="0" latinLnBrk="0">
              <a:buNone/>
              <a:defRPr lang="ru-RU" sz="2000"/>
            </a:lvl9pPr>
          </a:lstStyle>
          <a:p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ru-RU" sz="1400"/>
            </a:lvl1pPr>
            <a:lvl2pPr marL="457200" indent="0" latinLnBrk="0">
              <a:buNone/>
              <a:defRPr lang="ru-RU" sz="1200"/>
            </a:lvl2pPr>
            <a:lvl3pPr marL="914400" indent="0" latinLnBrk="0">
              <a:buNone/>
              <a:defRPr lang="ru-RU" sz="1000"/>
            </a:lvl3pPr>
            <a:lvl4pPr marL="1371600" indent="0" latinLnBrk="0">
              <a:buNone/>
              <a:defRPr lang="ru-RU" sz="900"/>
            </a:lvl4pPr>
            <a:lvl5pPr marL="1828800" indent="0" latinLnBrk="0">
              <a:buNone/>
              <a:defRPr lang="ru-RU" sz="900"/>
            </a:lvl5pPr>
            <a:lvl6pPr marL="2286000" indent="0" latinLnBrk="0">
              <a:buNone/>
              <a:defRPr lang="ru-RU" sz="900"/>
            </a:lvl6pPr>
            <a:lvl7pPr marL="2743200" indent="0" latinLnBrk="0">
              <a:buNone/>
              <a:defRPr lang="ru-RU" sz="900"/>
            </a:lvl7pPr>
            <a:lvl8pPr marL="3200400" indent="0" latinLnBrk="0">
              <a:buNone/>
              <a:defRPr lang="ru-RU" sz="900"/>
            </a:lvl8pPr>
            <a:lvl9pPr marL="3657600" indent="0" latinLnBrk="0">
              <a:buNone/>
              <a:defRPr lang="ru-RU"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/>
              <a:pPr/>
              <a:t>9/18/2006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ru-RU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lang="ru-RU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lang="ru-RU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lang="ru-RU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IMG_766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ahmatova567356477777565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7848600" cy="6058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IMG_766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-419100" y="1943100"/>
            <a:ext cx="3886200" cy="2590800"/>
          </a:xfrm>
          <a:prstGeom prst="rect">
            <a:avLst/>
          </a:prstGeom>
        </p:spPr>
      </p:pic>
      <p:pic>
        <p:nvPicPr>
          <p:cNvPr id="6" name="Рисунок 5" descr="IMG_766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2400300" y="1943100"/>
            <a:ext cx="3886200" cy="2590800"/>
          </a:xfrm>
          <a:prstGeom prst="rect">
            <a:avLst/>
          </a:prstGeom>
        </p:spPr>
      </p:pic>
      <p:pic>
        <p:nvPicPr>
          <p:cNvPr id="4" name="Рисунок 3" descr="a2c95268812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3600" y="1295400"/>
            <a:ext cx="2971800" cy="3962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 descr="ahmatova567356477777565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28600"/>
            <a:ext cx="7848600" cy="60581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0</Words>
  <Application>Microsoft Office PowerPoint</Application>
  <PresentationFormat>Экран (4:3)</PresentationFormat>
  <Paragraphs>0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Office Theme</vt:lpstr>
      <vt:lpstr>Слайд 1</vt:lpstr>
      <vt:lpstr>Слайд 2</vt:lpstr>
      <vt:lpstr>Слайд 3</vt:lpstr>
      <vt:lpstr>Слайд 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Вислики</dc:creator>
  <cp:lastModifiedBy>Вислики</cp:lastModifiedBy>
  <cp:revision>2</cp:revision>
  <dcterms:created xsi:type="dcterms:W3CDTF">2006-08-16T00:00:00Z</dcterms:created>
  <dcterms:modified xsi:type="dcterms:W3CDTF">2013-11-27T21:05:01Z</dcterms:modified>
</cp:coreProperties>
</file>