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6039" autoAdjust="0"/>
    <p:restoredTop sz="94660"/>
  </p:normalViewPr>
  <p:slideViewPr>
    <p:cSldViewPr>
      <p:cViewPr varScale="1">
        <p:scale>
          <a:sx n="88" d="100"/>
          <a:sy n="88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540E-C290-457B-AA72-0F0CADBD276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30DEB-A6EE-4F21-A308-57BCA1E3EC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85;&#1072;&#1090;&#1086;&#1100;\Desktop\&#1076;&#1083;&#1103;%20&#1092;&#1080;&#1079;&#1082;&#1091;&#1083;&#1100;&#1090;&#1084;&#1080;&#1085;\mini_disko_-_U_i_u_aa_samaya_zazhigatel_naya_pesnya_dlya_detey_muzofon.com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0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643174" y="1571612"/>
            <a:ext cx="4143404" cy="1928826"/>
          </a:xfrm>
          <a:custGeom>
            <a:avLst/>
            <a:gdLst>
              <a:gd name="connsiteX0" fmla="*/ 0 w 7786742"/>
              <a:gd name="connsiteY0" fmla="*/ 0 h 707886"/>
              <a:gd name="connsiteX1" fmla="*/ 7786742 w 7786742"/>
              <a:gd name="connsiteY1" fmla="*/ 0 h 707886"/>
              <a:gd name="connsiteX2" fmla="*/ 7786742 w 7786742"/>
              <a:gd name="connsiteY2" fmla="*/ 707886 h 707886"/>
              <a:gd name="connsiteX3" fmla="*/ 0 w 7786742"/>
              <a:gd name="connsiteY3" fmla="*/ 707886 h 707886"/>
              <a:gd name="connsiteX4" fmla="*/ 0 w 7786742"/>
              <a:gd name="connsiteY4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742" h="707886">
                <a:moveTo>
                  <a:pt x="0" y="0"/>
                </a:moveTo>
                <a:lnTo>
                  <a:pt x="7786742" y="0"/>
                </a:lnTo>
                <a:lnTo>
                  <a:pt x="7786742" y="707886"/>
                </a:lnTo>
                <a:lnTo>
                  <a:pt x="0" y="707886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prstTxWarp prst="textArchUp">
              <a:avLst>
                <a:gd name="adj" fmla="val 10892665"/>
              </a:avLst>
            </a:prstTxWarp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 и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у т к а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286388"/>
            <a:ext cx="3143272" cy="1200329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 учитель музыки </a:t>
            </a:r>
          </a:p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Стержанова Анастасия Владимировна</a:t>
            </a:r>
          </a:p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МАОУ «Моряковская СОШ»</a:t>
            </a:r>
            <a:endParaRPr lang="ru-RU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Рисунок 8" descr="36_2_2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000504"/>
            <a:ext cx="1071570" cy="904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1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C -0.02153 0.00208 -0.04479 0.00648 -0.06562 -0.00139 C -0.07187 -0.00718 -0.07448 -0.01667 -0.07986 -0.02361 C -0.08142 -0.03218 -0.08403 -0.03796 -0.08941 -0.04283 C -0.10017 -0.06482 -0.08975 -0.04375 -0.09653 -0.05695 C -0.09739 -0.05857 -0.09896 -0.06181 -0.09896 -0.06181 C -0.10087 -0.07037 -0.10503 -0.07708 -0.10729 -0.08565 C -0.10972 -0.09491 -0.11024 -0.10463 -0.11198 -0.11412 C -0.11545 -0.13195 -0.12396 -0.14861 -0.13333 -0.16181 C -0.13507 -0.16898 -0.13784 -0.17477 -0.13941 -0.18241 C -0.13871 -0.20208 -0.14097 -0.21644 -0.13333 -0.23171 C -0.13159 -0.23982 -0.1243 -0.24607 -0.11909 -0.2507 C -0.11389 -0.25533 -0.11007 -0.26505 -0.10607 -0.2713 C -0.1033 -0.2757 -0.09982 -0.28218 -0.09653 -0.28565 C -0.09427 -0.28796 -0.08941 -0.2919 -0.08941 -0.2919 C -0.08177 -0.30741 -0.06371 -0.31505 -0.05121 -0.3206 C -0.04878 -0.32176 -0.04653 -0.32408 -0.04409 -0.32523 C -0.0375 -0.33125 -0.03593 -0.33264 -0.02864 -0.33472 C -0.01996 -0.34259 -0.01267 -0.33982 -0.00121 -0.3412 C 0.00903 -0.34236 0.01927 -0.34491 0.02969 -0.34583 C 0.04323 -0.34722 0.07014 -0.34908 0.07014 -0.34908 C 0.08993 -0.34815 0.10886 -0.34583 0.12847 -0.34445 C 0.13212 -0.34398 0.13559 -0.34352 0.13924 -0.34283 C 0.1408 -0.34259 0.14236 -0.34144 0.14393 -0.3412 C 0.15104 -0.33982 0.16545 -0.33796 0.16545 -0.33796 C 0.17535 -0.33449 0.18542 -0.33472 0.19514 -0.33009 C 0.19896 -0.32222 0.20382 -0.31667 0.20938 -0.31111 C 0.2132 -0.3037 0.21684 -0.29375 0.22257 -0.28889 C 0.22518 -0.27824 0.2217 -0.28935 0.22726 -0.28079 C 0.22917 -0.27801 0.23091 -0.27477 0.23212 -0.2713 C 0.23282 -0.26921 0.23334 -0.2669 0.23438 -0.26505 C 0.23646 -0.26158 0.24167 -0.25556 0.24167 -0.25556 C 0.24271 -0.2507 0.25018 -0.23264 0.25226 -0.22847 C 0.25382 -0.22523 0.25712 -0.21898 0.25712 -0.21898 C 0.25851 -0.21366 0.26007 -0.2081 0.26181 -0.20301 C 0.26337 -0.19861 0.26667 -0.19028 0.26667 -0.19028 C 0.26754 -0.1838 0.26858 -0.17755 0.27014 -0.1713 C 0.2691 -0.1169 0.27153 -0.06783 0.23802 -0.03171 C 0.23125 -0.02431 0.22535 -0.01458 0.21667 -0.01111 C 0.21216 -0.00509 0.2066 -0.00255 0.20104 0.00162 C 0.18854 0.01088 0.17604 0.01551 0.16181 0.01759 C 0.15486 0.01991 0.15035 0.0213 0.14271 0.02222 C 0.1191 0.03032 0.08872 0.0243 0.06771 0.02384 C 0.06233 0.02268 0.05747 0.02106 0.05226 0.01921 C 0.04045 0.00833 0.0283 0.00972 0.01424 0.00972 " pathEditMode="relative" ptsTypes="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6" name="Рисунок 5" descr="11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714620"/>
            <a:ext cx="2214578" cy="2709873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advTm="418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7" name="Рисунок 6" descr="Bears_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143248"/>
            <a:ext cx="2643206" cy="2147897"/>
          </a:xfrm>
          <a:prstGeom prst="rect">
            <a:avLst/>
          </a:prstGeom>
        </p:spPr>
      </p:pic>
    </p:spTree>
  </p:cSld>
  <p:clrMapOvr>
    <a:masterClrMapping/>
  </p:clrMapOvr>
  <p:transition advTm="670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6" name="Рисунок 5" descr="DISC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2714620"/>
            <a:ext cx="2786082" cy="3214710"/>
          </a:xfrm>
          <a:prstGeom prst="rect">
            <a:avLst/>
          </a:prstGeom>
        </p:spPr>
      </p:pic>
    </p:spTree>
  </p:cSld>
  <p:clrMapOvr>
    <a:masterClrMapping/>
  </p:clrMapOvr>
  <p:transition advTm="592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7" name="Рисунок 6" descr="9m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2471737"/>
            <a:ext cx="2857520" cy="3028965"/>
          </a:xfrm>
          <a:prstGeom prst="rect">
            <a:avLst/>
          </a:prstGeom>
        </p:spPr>
      </p:pic>
    </p:spTree>
  </p:cSld>
  <p:clrMapOvr>
    <a:masterClrMapping/>
  </p:clrMapOvr>
  <p:transition advTm="784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6" name="Рисунок 5" descr="021_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857496"/>
            <a:ext cx="3357585" cy="2643206"/>
          </a:xfrm>
          <a:prstGeom prst="rect">
            <a:avLst/>
          </a:prstGeom>
        </p:spPr>
      </p:pic>
    </p:spTree>
  </p:cSld>
  <p:clrMapOvr>
    <a:masterClrMapping/>
  </p:clrMapOvr>
  <p:transition advTm="104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3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6" name="Рисунок 5" descr="35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3" y="2214554"/>
            <a:ext cx="3857652" cy="3786214"/>
          </a:xfrm>
          <a:prstGeom prst="rect">
            <a:avLst/>
          </a:prstGeom>
        </p:spPr>
      </p:pic>
      <p:pic>
        <p:nvPicPr>
          <p:cNvPr id="7" name="mini_disko_-_U_i_u_aa_samaya_zazhigatel_naya_pesnya_dlya_detey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28598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6" name="Рисунок 5" descr="co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642918"/>
            <a:ext cx="3786214" cy="4143404"/>
          </a:xfrm>
          <a:prstGeom prst="rect">
            <a:avLst/>
          </a:prstGeom>
        </p:spPr>
      </p:pic>
    </p:spTree>
  </p:cSld>
  <p:clrMapOvr>
    <a:masterClrMapping/>
  </p:clrMapOvr>
  <p:transition advTm="525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5" name="Рисунок 4" descr="CAT34.gif"/>
          <p:cNvPicPr>
            <a:picLocks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428992" y="3000372"/>
            <a:ext cx="2071702" cy="2928958"/>
          </a:xfrm>
          <a:prstGeom prst="rect">
            <a:avLst/>
          </a:prstGeom>
          <a:solidFill>
            <a:schemeClr val="tx2"/>
          </a:solidFill>
          <a:ln w="76200">
            <a:solidFill>
              <a:srgbClr val="FFFF00"/>
            </a:solidFill>
          </a:ln>
          <a:effectLst>
            <a:glow rad="101600">
              <a:schemeClr val="accent1">
                <a:lumMod val="60000"/>
                <a:lumOff val="40000"/>
                <a:alpha val="60000"/>
              </a:schemeClr>
            </a:glow>
            <a:softEdge rad="112500"/>
          </a:effectLst>
        </p:spPr>
      </p:pic>
    </p:spTree>
  </p:cSld>
  <p:clrMapOvr>
    <a:masterClrMapping/>
  </p:clrMapOvr>
  <p:transition advTm="695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5" name="Рисунок 4" descr="ani-grizzly_in_rai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000372"/>
            <a:ext cx="3071834" cy="3357580"/>
          </a:xfrm>
          <a:prstGeom prst="rect">
            <a:avLst/>
          </a:prstGeom>
        </p:spPr>
      </p:pic>
    </p:spTree>
  </p:cSld>
  <p:clrMapOvr>
    <a:masterClrMapping/>
  </p:clrMapOvr>
  <p:transition spd="med" advTm="223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5" name="Рисунок 4" descr="crazy_mouse.gif"/>
          <p:cNvPicPr>
            <a:picLocks noChangeAspect="1"/>
          </p:cNvPicPr>
          <p:nvPr/>
        </p:nvPicPr>
        <p:blipFill>
          <a:blip r:embed="rId3">
            <a:lum bright="-20000"/>
          </a:blip>
          <a:stretch>
            <a:fillRect/>
          </a:stretch>
        </p:blipFill>
        <p:spPr>
          <a:xfrm>
            <a:off x="2928926" y="2000240"/>
            <a:ext cx="3214710" cy="3643338"/>
          </a:xfrm>
          <a:prstGeom prst="rect">
            <a:avLst/>
          </a:prstGeom>
        </p:spPr>
      </p:pic>
    </p:spTree>
  </p:cSld>
  <p:clrMapOvr>
    <a:masterClrMapping/>
  </p:clrMapOvr>
  <p:transition advTm="677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5" name="Рисунок 4" descr="DUCK3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643182"/>
            <a:ext cx="3286148" cy="2571768"/>
          </a:xfrm>
          <a:prstGeom prst="rect">
            <a:avLst/>
          </a:prstGeom>
        </p:spPr>
      </p:pic>
    </p:spTree>
  </p:cSld>
  <p:clrMapOvr>
    <a:masterClrMapping/>
  </p:clrMapOvr>
  <p:transition advTm="600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5" name="Рисунок 4" descr="35m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285992"/>
            <a:ext cx="2143140" cy="3357586"/>
          </a:xfrm>
          <a:prstGeom prst="rect">
            <a:avLst/>
          </a:prstGeom>
        </p:spPr>
      </p:pic>
    </p:spTree>
  </p:cSld>
  <p:clrMapOvr>
    <a:masterClrMapping/>
  </p:clrMapOvr>
  <p:transition advTm="327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9565096_0n.jpg"/>
          <p:cNvPicPr>
            <a:picLocks noChangeAspect="1"/>
          </p:cNvPicPr>
          <p:nvPr/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214282" y="142852"/>
            <a:ext cx="8715436" cy="6572295"/>
          </a:xfrm>
          <a:prstGeom prst="rect">
            <a:avLst/>
          </a:prstGeom>
          <a:ln w="76200">
            <a:solidFill>
              <a:srgbClr val="92D050"/>
            </a:solidFill>
          </a:ln>
          <a:effectLst>
            <a:softEdge rad="112500"/>
          </a:effectLst>
        </p:spPr>
      </p:pic>
      <p:pic>
        <p:nvPicPr>
          <p:cNvPr id="6" name="Рисунок 5" descr="38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2928934"/>
            <a:ext cx="3071834" cy="2505089"/>
          </a:xfrm>
          <a:prstGeom prst="rect">
            <a:avLst/>
          </a:prstGeom>
        </p:spPr>
      </p:pic>
    </p:spTree>
  </p:cSld>
  <p:clrMapOvr>
    <a:masterClrMapping/>
  </p:clrMapOvr>
  <p:transition advTm="642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rgbClr val="1F497D"/>
      </a:lt1>
      <a:dk2>
        <a:srgbClr val="FFFF00"/>
      </a:dk2>
      <a:lt2>
        <a:srgbClr val="FFFFFF"/>
      </a:lt2>
      <a:accent1>
        <a:srgbClr val="4F81BD"/>
      </a:accent1>
      <a:accent2>
        <a:srgbClr val="1F49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7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</Words>
  <Application>Microsoft Office PowerPoint</Application>
  <PresentationFormat>Экран (4:3)</PresentationFormat>
  <Paragraphs>4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Анатоь</dc:creator>
  <cp:lastModifiedBy>Анатоь</cp:lastModifiedBy>
  <cp:revision>15</cp:revision>
  <dcterms:created xsi:type="dcterms:W3CDTF">2014-02-26T11:50:54Z</dcterms:created>
  <dcterms:modified xsi:type="dcterms:W3CDTF">2014-02-26T16:14:33Z</dcterms:modified>
</cp:coreProperties>
</file>