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4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8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9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0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3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3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9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1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5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03A2-CD1B-4061-82E2-D83E4BC26FF2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4763-5467-4F42-A10B-BB4291553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урока   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по пройденному материалу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проверить знания учащихся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 оптимизация образовательного процесса в средней школе; внедрение продуктивных технологий организации учебного процесса</a:t>
            </a:r>
            <a:r>
              <a:rPr lang="ru-RU" sz="3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spcAft>
                <a:spcPts val="0"/>
              </a:spcAft>
              <a:buNone/>
            </a:pPr>
            <a:endParaRPr lang="ru-RU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Подготовила учитель музыки и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мхк</a:t>
            </a: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Решетникова Светлана Георгиевна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№6» г. Ноябрьск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pPr marL="228600"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8.</a:t>
            </a:r>
            <a:r>
              <a:rPr lang="ru-RU" dirty="0">
                <a:latin typeface="Times New Roman"/>
                <a:ea typeface="Times New Roman"/>
              </a:rPr>
              <a:t> Кто написал ( композитор) знаменитое произведение «Болеро»?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А) </a:t>
            </a:r>
            <a:r>
              <a:rPr lang="ru-RU" dirty="0" err="1">
                <a:latin typeface="Times New Roman"/>
                <a:ea typeface="Times New Roman"/>
              </a:rPr>
              <a:t>П.Чайковский</a:t>
            </a:r>
            <a:r>
              <a:rPr lang="ru-RU" dirty="0">
                <a:latin typeface="Times New Roman"/>
                <a:ea typeface="Times New Roman"/>
              </a:rPr>
              <a:t> 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Б) </a:t>
            </a:r>
            <a:r>
              <a:rPr lang="ru-RU" dirty="0" err="1">
                <a:latin typeface="Times New Roman"/>
                <a:ea typeface="Times New Roman"/>
              </a:rPr>
              <a:t>Э.Григ</a:t>
            </a:r>
            <a:r>
              <a:rPr lang="ru-RU" dirty="0">
                <a:latin typeface="Times New Roman"/>
                <a:ea typeface="Times New Roman"/>
              </a:rPr>
              <a:t> 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В) </a:t>
            </a:r>
            <a:r>
              <a:rPr lang="ru-RU" dirty="0" err="1" smtClean="0">
                <a:latin typeface="Times New Roman"/>
                <a:ea typeface="Times New Roman"/>
              </a:rPr>
              <a:t>М.Равель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В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)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М.Равель</a:t>
            </a:r>
            <a:endParaRPr lang="ru-RU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987690" y="62772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7-tub-ru.yandex.net/i?id=380833049-6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10763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Что такое тембр голоса или звука?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А) </a:t>
            </a:r>
            <a:r>
              <a:rPr lang="ru-RU" dirty="0">
                <a:latin typeface="Times New Roman"/>
                <a:ea typeface="Times New Roman"/>
              </a:rPr>
              <a:t>ритмический рисунок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Б) окрас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В) скорость звучания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) окрас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082088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10.</a:t>
            </a:r>
            <a:r>
              <a:rPr lang="ru-RU" dirty="0">
                <a:latin typeface="Times New Roman"/>
                <a:ea typeface="Times New Roman"/>
              </a:rPr>
              <a:t> Какой великий композитор был известным учёным-химиком?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А) </a:t>
            </a:r>
            <a:r>
              <a:rPr lang="ru-RU" dirty="0" err="1" smtClean="0">
                <a:latin typeface="Times New Roman"/>
                <a:ea typeface="Times New Roman"/>
              </a:rPr>
              <a:t>П.Чайковский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Б) </a:t>
            </a:r>
            <a:r>
              <a:rPr lang="ru-RU" dirty="0" err="1" smtClean="0">
                <a:latin typeface="Times New Roman"/>
                <a:ea typeface="Times New Roman"/>
              </a:rPr>
              <a:t>С.Прокофьев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В) </a:t>
            </a:r>
            <a:r>
              <a:rPr lang="ru-RU" dirty="0" err="1" smtClean="0">
                <a:latin typeface="Times New Roman"/>
                <a:ea typeface="Times New Roman"/>
              </a:rPr>
              <a:t>А.Бородин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)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А.Бородин</a:t>
            </a:r>
            <a:endParaRPr lang="ru-RU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43236" y="62110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m6-tub-ru.yandex.net/i?id=155628973-0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10382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marL="22860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sz="4000" dirty="0" smtClean="0">
                <a:latin typeface="Times New Roman"/>
                <a:ea typeface="Times New Roman"/>
              </a:rPr>
              <a:t>11.Какой </a:t>
            </a:r>
            <a:r>
              <a:rPr lang="ru-RU" sz="4000" dirty="0">
                <a:latin typeface="Times New Roman"/>
                <a:ea typeface="Times New Roman"/>
              </a:rPr>
              <a:t>русский композитор написал много произведений на сказочные темы?</a:t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А) </a:t>
            </a:r>
            <a:r>
              <a:rPr lang="ru-RU" dirty="0" err="1" smtClean="0">
                <a:latin typeface="Times New Roman"/>
                <a:ea typeface="Times New Roman"/>
              </a:rPr>
              <a:t>С.Прокофьев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Б) </a:t>
            </a:r>
            <a:r>
              <a:rPr lang="ru-RU" dirty="0" err="1" smtClean="0">
                <a:latin typeface="Times New Roman"/>
                <a:ea typeface="Times New Roman"/>
              </a:rPr>
              <a:t>А.Бородин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В) </a:t>
            </a:r>
            <a:r>
              <a:rPr lang="ru-RU" dirty="0" err="1" smtClean="0">
                <a:latin typeface="Times New Roman"/>
                <a:ea typeface="Times New Roman"/>
              </a:rPr>
              <a:t>П.Чайковский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Г) </a:t>
            </a:r>
            <a:r>
              <a:rPr lang="ru-RU" dirty="0" err="1" smtClean="0">
                <a:latin typeface="Times New Roman"/>
                <a:ea typeface="Times New Roman"/>
              </a:rPr>
              <a:t>Н.Римский</a:t>
            </a:r>
            <a:r>
              <a:rPr lang="ru-RU" dirty="0" smtClean="0">
                <a:latin typeface="Times New Roman"/>
                <a:ea typeface="Times New Roman"/>
              </a:rPr>
              <a:t>-Корсаков</a:t>
            </a:r>
            <a:endParaRPr lang="ru-RU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Г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Н.Римский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-Корсаков</a:t>
            </a:r>
            <a:endParaRPr lang="ru-RU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956376" y="62110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09120"/>
            <a:ext cx="10382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5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12.</a:t>
            </a:r>
            <a:r>
              <a:rPr lang="ru-RU" dirty="0">
                <a:latin typeface="Times New Roman"/>
                <a:ea typeface="Times New Roman"/>
              </a:rPr>
              <a:t> Какой великий композитор начал свою концертную деятельность с 5 лет?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А) </a:t>
            </a:r>
            <a:r>
              <a:rPr lang="ru-RU" dirty="0" err="1" smtClean="0">
                <a:latin typeface="Times New Roman"/>
                <a:ea typeface="Times New Roman"/>
              </a:rPr>
              <a:t>Л.Бетховен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Б) </a:t>
            </a:r>
            <a:r>
              <a:rPr lang="ru-RU" dirty="0" err="1" smtClean="0">
                <a:latin typeface="Times New Roman"/>
                <a:ea typeface="Times New Roman"/>
              </a:rPr>
              <a:t>Ф.Шопен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В) </a:t>
            </a:r>
            <a:r>
              <a:rPr lang="ru-RU" dirty="0" err="1" smtClean="0">
                <a:latin typeface="Times New Roman"/>
                <a:ea typeface="Times New Roman"/>
              </a:rPr>
              <a:t>Ф.Шуберт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Г) </a:t>
            </a:r>
            <a:r>
              <a:rPr lang="ru-RU" dirty="0" err="1" smtClean="0">
                <a:latin typeface="Times New Roman"/>
                <a:ea typeface="Times New Roman"/>
              </a:rPr>
              <a:t>В.Моцарт</a:t>
            </a:r>
            <a:endParaRPr lang="ru-RU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Г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)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Times New Roman"/>
              </a:rPr>
              <a:t>В.Моцарт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28384" y="617832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109537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Критерии оценки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«5»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- 11-12 правильных ответов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«4»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9-10 правильных ответов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6-8 правильных ответов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538095"/>
              </p:ext>
            </p:extLst>
          </p:nvPr>
        </p:nvGraphicFramePr>
        <p:xfrm>
          <a:off x="395536" y="692697"/>
          <a:ext cx="8291265" cy="36003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58253"/>
                <a:gridCol w="1658253"/>
                <a:gridCol w="1658253"/>
                <a:gridCol w="1658253"/>
                <a:gridCol w="1658253"/>
              </a:tblGrid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1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2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3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4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5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6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7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8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9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11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12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13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романс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опера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этюд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балет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В)этюд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Назвать музыкальный жанр, не связанный с литературой</a:t>
            </a: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913117" y="59097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А)вокальное произведение, исполняемое без слов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Б)инструментальное произведение, исполняемое без слов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А)вокальное произведение, исполняемое без слов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Что такое вокализ?</a:t>
            </a: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956376" y="60932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«Увертюра»- это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А)название музыкального произведения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Б)название оперы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В)оркестровое вступление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В)оркестровое вступление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884368" y="61390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«Либретто»-это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название музыкального инструмента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литературный текст, лежащий в основе  сценического произведения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название музыкального произведения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литературный текст, лежащий в основе  сценического произведения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43236" y="62602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</p:spPr>
        <p:txBody>
          <a:bodyPr>
            <a:normAutofit fontScale="90000"/>
          </a:bodyPr>
          <a:lstStyle/>
          <a:p>
            <a:pPr marL="228600"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</a:t>
            </a:r>
            <a:r>
              <a:rPr lang="ru-RU" sz="4000" dirty="0">
                <a:latin typeface="Times New Roman"/>
                <a:ea typeface="Times New Roman"/>
              </a:rPr>
              <a:t>Какой музыкальный инструмент имеет самое большое количество струн?</a:t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 А) гитара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 Б) </a:t>
            </a:r>
            <a:r>
              <a:rPr lang="ru-RU" dirty="0">
                <a:latin typeface="Times New Roman"/>
                <a:ea typeface="Times New Roman"/>
              </a:rPr>
              <a:t>балалайка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 В) </a:t>
            </a:r>
            <a:r>
              <a:rPr lang="ru-RU" dirty="0">
                <a:latin typeface="Times New Roman"/>
                <a:ea typeface="Times New Roman"/>
              </a:rPr>
              <a:t>орган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 Г) арфа</a:t>
            </a:r>
          </a:p>
          <a:p>
            <a:pPr marL="0" indent="0"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Г) арфа</a:t>
            </a:r>
            <a:endParaRPr lang="ru-RU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165592" y="627997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10763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8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6.</a:t>
            </a:r>
            <a:r>
              <a:rPr lang="ru-RU" dirty="0">
                <a:latin typeface="Times New Roman"/>
                <a:ea typeface="Times New Roman"/>
              </a:rPr>
              <a:t> Что такое «Лакримоза»?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 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А) гимн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Б) танец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В) день </a:t>
            </a:r>
            <a:r>
              <a:rPr lang="ru-RU" dirty="0">
                <a:latin typeface="Times New Roman"/>
                <a:ea typeface="Times New Roman"/>
              </a:rPr>
              <a:t>смеха 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Г) день </a:t>
            </a:r>
            <a:r>
              <a:rPr lang="ru-RU" dirty="0">
                <a:latin typeface="Times New Roman"/>
                <a:ea typeface="Times New Roman"/>
              </a:rPr>
              <a:t>слёз</a:t>
            </a:r>
          </a:p>
          <a:p>
            <a:pPr marL="0" indent="0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                  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Г) день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слёз</a:t>
            </a: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33607" y="631337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</a:t>
            </a:r>
            <a:r>
              <a:rPr lang="ru-RU" dirty="0">
                <a:latin typeface="Times New Roman"/>
                <a:ea typeface="Times New Roman"/>
              </a:rPr>
              <a:t> «Король вальса» - о </a:t>
            </a:r>
            <a:r>
              <a:rPr lang="ru-RU" dirty="0" smtClean="0">
                <a:latin typeface="Times New Roman"/>
                <a:ea typeface="Times New Roman"/>
              </a:rPr>
              <a:t>каком композиторе идёт </a:t>
            </a:r>
            <a:r>
              <a:rPr lang="ru-RU" dirty="0">
                <a:latin typeface="Times New Roman"/>
                <a:ea typeface="Times New Roman"/>
              </a:rPr>
              <a:t>речь?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/>
                <a:ea typeface="Times New Roman"/>
              </a:rPr>
              <a:t>А) </a:t>
            </a:r>
            <a:r>
              <a:rPr lang="ru-RU" dirty="0" err="1">
                <a:latin typeface="Times New Roman"/>
                <a:ea typeface="Times New Roman"/>
              </a:rPr>
              <a:t>П.Чайковский</a:t>
            </a:r>
            <a:r>
              <a:rPr lang="ru-RU" dirty="0">
                <a:latin typeface="Times New Roman"/>
                <a:ea typeface="Times New Roman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 Б) </a:t>
            </a:r>
            <a:r>
              <a:rPr lang="ru-RU" dirty="0" err="1">
                <a:latin typeface="Times New Roman"/>
                <a:ea typeface="Times New Roman"/>
              </a:rPr>
              <a:t>И.Штраус</a:t>
            </a:r>
            <a:r>
              <a:rPr lang="ru-RU" dirty="0">
                <a:latin typeface="Times New Roman"/>
                <a:ea typeface="Times New Roman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      В) </a:t>
            </a:r>
            <a:r>
              <a:rPr lang="ru-RU" dirty="0">
                <a:latin typeface="Times New Roman"/>
                <a:ea typeface="Times New Roman"/>
              </a:rPr>
              <a:t>Л. </a:t>
            </a:r>
            <a:r>
              <a:rPr lang="ru-RU" dirty="0" smtClean="0">
                <a:latin typeface="Times New Roman"/>
                <a:ea typeface="Times New Roman"/>
              </a:rPr>
              <a:t>Бетховен</a:t>
            </a:r>
          </a:p>
          <a:p>
            <a:pPr marL="0" indent="0">
              <a:buNone/>
            </a:pP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Б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И.Штраус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dirty="0">
              <a:latin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162072" y="618443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24316"/>
            <a:ext cx="1336872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379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общеобразовательное учреждение «средняя общеобразовательная школа №6» г. Ноябрьск</vt:lpstr>
      <vt:lpstr>Презентация PowerPoint</vt:lpstr>
      <vt:lpstr>1. Назвать музыкальный жанр, не связанный с литературой</vt:lpstr>
      <vt:lpstr>2. Что такое вокализ?</vt:lpstr>
      <vt:lpstr>3. «Увертюра»- это </vt:lpstr>
      <vt:lpstr>4. «Либретто»-это </vt:lpstr>
      <vt:lpstr> 5. Какой музыкальный инструмент имеет самое большое количество струн? </vt:lpstr>
      <vt:lpstr>  6. Что такое «Лакримоза»?   </vt:lpstr>
      <vt:lpstr>7. «Король вальса» - о каком композиторе идёт речь? </vt:lpstr>
      <vt:lpstr>  8. Кто написал ( композитор) знаменитое произведение «Болеро»?   </vt:lpstr>
      <vt:lpstr>9. Что такое тембр голоса или звука? </vt:lpstr>
      <vt:lpstr> 10. Какой великий композитор был известным учёным-химиком? </vt:lpstr>
      <vt:lpstr> 11.Какой русский композитор написал много произведений на сказочные темы? </vt:lpstr>
      <vt:lpstr>12. Какой великий композитор начал свою концертную деятельность с 5 лет?</vt:lpstr>
      <vt:lpstr>Критерии оценки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№6» г. Ноябрьск</dc:title>
  <dc:creator>Cool</dc:creator>
  <cp:lastModifiedBy>Cool</cp:lastModifiedBy>
  <cp:revision>16</cp:revision>
  <dcterms:created xsi:type="dcterms:W3CDTF">2013-12-08T15:55:00Z</dcterms:created>
  <dcterms:modified xsi:type="dcterms:W3CDTF">2013-12-09T13:06:33Z</dcterms:modified>
</cp:coreProperties>
</file>