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79" r:id="rId8"/>
    <p:sldId id="278" r:id="rId9"/>
    <p:sldId id="280" r:id="rId10"/>
    <p:sldId id="263" r:id="rId11"/>
    <p:sldId id="277" r:id="rId12"/>
    <p:sldId id="276" r:id="rId13"/>
    <p:sldId id="275" r:id="rId14"/>
    <p:sldId id="264" r:id="rId15"/>
    <p:sldId id="266" r:id="rId16"/>
    <p:sldId id="265" r:id="rId17"/>
    <p:sldId id="267" r:id="rId18"/>
    <p:sldId id="274" r:id="rId19"/>
    <p:sldId id="268" r:id="rId20"/>
    <p:sldId id="269" r:id="rId21"/>
    <p:sldId id="270" r:id="rId22"/>
    <p:sldId id="271" r:id="rId23"/>
    <p:sldId id="272" r:id="rId24"/>
    <p:sldId id="273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9D27BA-F0BC-400A-8D2D-540C43DCE7C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8FFC58-DF39-4ADA-9921-BEFF573858C5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Чувственное  </a:t>
          </a:r>
          <a:endParaRPr lang="ru-RU" sz="2400" b="1" u="sng" dirty="0">
            <a:solidFill>
              <a:schemeClr val="tx1"/>
            </a:solidFill>
          </a:endParaRPr>
        </a:p>
      </dgm:t>
    </dgm:pt>
    <dgm:pt modelId="{C9498990-24AF-4355-A766-438E1A8A3729}" type="parTrans" cxnId="{63CD96DF-36B0-4B93-9B72-52100D7EF8BF}">
      <dgm:prSet/>
      <dgm:spPr/>
      <dgm:t>
        <a:bodyPr/>
        <a:lstStyle/>
        <a:p>
          <a:endParaRPr lang="ru-RU"/>
        </a:p>
      </dgm:t>
    </dgm:pt>
    <dgm:pt modelId="{4E797952-02C9-4456-92CD-0242B5532375}" type="sibTrans" cxnId="{63CD96DF-36B0-4B93-9B72-52100D7EF8BF}">
      <dgm:prSet/>
      <dgm:spPr/>
      <dgm:t>
        <a:bodyPr/>
        <a:lstStyle/>
        <a:p>
          <a:endParaRPr lang="ru-RU"/>
        </a:p>
      </dgm:t>
    </dgm:pt>
    <dgm:pt modelId="{D0CEDD4D-A37F-416D-8D3A-E9520E9897E6}">
      <dgm:prSet phldrT="[Текст]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Низшая ступень познания.</a:t>
          </a:r>
          <a:endParaRPr lang="ru-RU" sz="1500" dirty="0">
            <a:solidFill>
              <a:schemeClr val="tx1"/>
            </a:solidFill>
          </a:endParaRPr>
        </a:p>
      </dgm:t>
    </dgm:pt>
    <dgm:pt modelId="{BA91DD3E-DFFE-4917-9B75-EF0A55AA70C7}" type="parTrans" cxnId="{32226EC9-1420-499B-AD29-3A84BB14341A}">
      <dgm:prSet/>
      <dgm:spPr/>
      <dgm:t>
        <a:bodyPr/>
        <a:lstStyle/>
        <a:p>
          <a:endParaRPr lang="ru-RU"/>
        </a:p>
      </dgm:t>
    </dgm:pt>
    <dgm:pt modelId="{8B063F9D-8A4A-4507-87B6-0D49B391333E}" type="sibTrans" cxnId="{32226EC9-1420-499B-AD29-3A84BB14341A}">
      <dgm:prSet/>
      <dgm:spPr/>
      <dgm:t>
        <a:bodyPr/>
        <a:lstStyle/>
        <a:p>
          <a:endParaRPr lang="ru-RU"/>
        </a:p>
      </dgm:t>
    </dgm:pt>
    <dgm:pt modelId="{8AD6F78A-ADEE-4C8C-9CEE-01791A2B1A68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</a:rPr>
            <a:t>Рациональное (логическое)</a:t>
          </a:r>
          <a:endParaRPr lang="ru-RU" sz="2000" b="1" u="sng" dirty="0">
            <a:solidFill>
              <a:schemeClr val="tx1"/>
            </a:solidFill>
          </a:endParaRPr>
        </a:p>
      </dgm:t>
    </dgm:pt>
    <dgm:pt modelId="{D6269BD9-7430-464F-857A-AE56D4AB75DA}" type="parTrans" cxnId="{D27BC13A-BA79-4851-A41A-1EA94717C1CF}">
      <dgm:prSet/>
      <dgm:spPr/>
      <dgm:t>
        <a:bodyPr/>
        <a:lstStyle/>
        <a:p>
          <a:endParaRPr lang="ru-RU"/>
        </a:p>
      </dgm:t>
    </dgm:pt>
    <dgm:pt modelId="{1C1FD668-1109-4297-BC62-0A2DD7012C48}" type="sibTrans" cxnId="{D27BC13A-BA79-4851-A41A-1EA94717C1CF}">
      <dgm:prSet/>
      <dgm:spPr/>
      <dgm:t>
        <a:bodyPr/>
        <a:lstStyle/>
        <a:p>
          <a:endParaRPr lang="ru-RU"/>
        </a:p>
      </dgm:t>
    </dgm:pt>
    <dgm:pt modelId="{F0EE323A-4C28-4D01-8CF8-E8E22648032A}">
      <dgm:prSet phldrT="[Текст]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Высшая ступень познания.</a:t>
          </a:r>
          <a:endParaRPr lang="ru-RU" sz="1500" dirty="0">
            <a:solidFill>
              <a:schemeClr val="tx1"/>
            </a:solidFill>
          </a:endParaRPr>
        </a:p>
      </dgm:t>
    </dgm:pt>
    <dgm:pt modelId="{144C36DF-F73E-4991-935F-E6E67694468C}" type="parTrans" cxnId="{275A2151-0DD4-4257-A2D9-17E0E95E3B52}">
      <dgm:prSet/>
      <dgm:spPr/>
      <dgm:t>
        <a:bodyPr/>
        <a:lstStyle/>
        <a:p>
          <a:endParaRPr lang="ru-RU"/>
        </a:p>
      </dgm:t>
    </dgm:pt>
    <dgm:pt modelId="{775CF6A7-F547-4EA6-A648-C9D92C3B34BA}" type="sibTrans" cxnId="{275A2151-0DD4-4257-A2D9-17E0E95E3B52}">
      <dgm:prSet/>
      <dgm:spPr/>
      <dgm:t>
        <a:bodyPr/>
        <a:lstStyle/>
        <a:p>
          <a:endParaRPr lang="ru-RU"/>
        </a:p>
      </dgm:t>
    </dgm:pt>
    <dgm:pt modelId="{76949211-E349-4F75-957F-827A091E936D}">
      <dgm:prSet phldrT="[Текст]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 Осуществляется с помощью органов чувств (зрение, слух, </a:t>
          </a:r>
          <a:r>
            <a:rPr lang="ru-RU" sz="1500" dirty="0" err="1" smtClean="0">
              <a:solidFill>
                <a:schemeClr val="tx1"/>
              </a:solidFill>
            </a:rPr>
            <a:t>обаняние</a:t>
          </a:r>
          <a:r>
            <a:rPr lang="ru-RU" sz="1500" dirty="0" smtClean="0">
              <a:solidFill>
                <a:schemeClr val="tx1"/>
              </a:solidFill>
            </a:rPr>
            <a:t>, осязание, вкус).</a:t>
          </a:r>
          <a:endParaRPr lang="ru-RU" sz="1500" dirty="0">
            <a:solidFill>
              <a:schemeClr val="tx1"/>
            </a:solidFill>
          </a:endParaRPr>
        </a:p>
      </dgm:t>
    </dgm:pt>
    <dgm:pt modelId="{F518F919-8CA4-4EF8-90A1-CBF87B3837B2}" type="parTrans" cxnId="{5A15824C-E026-4018-9BD2-1C0433F7AC1D}">
      <dgm:prSet/>
      <dgm:spPr/>
      <dgm:t>
        <a:bodyPr/>
        <a:lstStyle/>
        <a:p>
          <a:endParaRPr lang="ru-RU"/>
        </a:p>
      </dgm:t>
    </dgm:pt>
    <dgm:pt modelId="{E369C996-AC64-4551-A8EB-30BDFDDB1DAA}" type="sibTrans" cxnId="{5A15824C-E026-4018-9BD2-1C0433F7AC1D}">
      <dgm:prSet/>
      <dgm:spPr/>
      <dgm:t>
        <a:bodyPr/>
        <a:lstStyle/>
        <a:p>
          <a:endParaRPr lang="ru-RU"/>
        </a:p>
      </dgm:t>
    </dgm:pt>
    <dgm:pt modelId="{7C2182C2-7EB1-4EE3-A1AD-DD3931952EFB}">
      <dgm:prSet phldrT="[Текст]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Познание через чувственные образы (представления).</a:t>
          </a:r>
          <a:endParaRPr lang="ru-RU" sz="1500" dirty="0">
            <a:solidFill>
              <a:schemeClr val="tx1"/>
            </a:solidFill>
          </a:endParaRPr>
        </a:p>
      </dgm:t>
    </dgm:pt>
    <dgm:pt modelId="{F0241370-F8D2-402B-AC2E-29D15CF0FDD6}" type="parTrans" cxnId="{37ADCB53-C604-48A4-BC28-C5BC86C46914}">
      <dgm:prSet/>
      <dgm:spPr/>
      <dgm:t>
        <a:bodyPr/>
        <a:lstStyle/>
        <a:p>
          <a:endParaRPr lang="ru-RU"/>
        </a:p>
      </dgm:t>
    </dgm:pt>
    <dgm:pt modelId="{7A73B5AE-A8D6-461E-A88A-449C344BF39E}" type="sibTrans" cxnId="{37ADCB53-C604-48A4-BC28-C5BC86C46914}">
      <dgm:prSet/>
      <dgm:spPr/>
      <dgm:t>
        <a:bodyPr/>
        <a:lstStyle/>
        <a:p>
          <a:endParaRPr lang="ru-RU"/>
        </a:p>
      </dgm:t>
    </dgm:pt>
    <dgm:pt modelId="{B6C14CA5-0CB7-4DDB-8E1C-1C90576DD19B}">
      <dgm:prSet phldrT="[Текст]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Основной инструмент – разум и мышление.</a:t>
          </a:r>
          <a:endParaRPr lang="ru-RU" sz="1500" dirty="0">
            <a:solidFill>
              <a:schemeClr val="tx1"/>
            </a:solidFill>
          </a:endParaRPr>
        </a:p>
      </dgm:t>
    </dgm:pt>
    <dgm:pt modelId="{9BD700EC-E7BB-41E7-92CE-CB4340FAB3AE}" type="parTrans" cxnId="{19C51B8B-0C80-499D-95DD-C1E88BAAF5E9}">
      <dgm:prSet/>
      <dgm:spPr/>
      <dgm:t>
        <a:bodyPr/>
        <a:lstStyle/>
        <a:p>
          <a:endParaRPr lang="ru-RU"/>
        </a:p>
      </dgm:t>
    </dgm:pt>
    <dgm:pt modelId="{7E97BE83-1B43-405A-8B08-BACF81700B11}" type="sibTrans" cxnId="{19C51B8B-0C80-499D-95DD-C1E88BAAF5E9}">
      <dgm:prSet/>
      <dgm:spPr/>
      <dgm:t>
        <a:bodyPr/>
        <a:lstStyle/>
        <a:p>
          <a:endParaRPr lang="ru-RU"/>
        </a:p>
      </dgm:t>
    </dgm:pt>
    <dgm:pt modelId="{9AE2B06D-CF86-4059-BFA2-8EE8B44E4A65}">
      <dgm:prSet phldrT="[Текст]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Выявление общего, существенного в познаваемом объекте.</a:t>
          </a:r>
          <a:endParaRPr lang="ru-RU" sz="1500" dirty="0">
            <a:solidFill>
              <a:schemeClr val="tx1"/>
            </a:solidFill>
          </a:endParaRPr>
        </a:p>
      </dgm:t>
    </dgm:pt>
    <dgm:pt modelId="{3C6D5D48-2093-41DD-9B06-42A0F0DA1ABE}" type="parTrans" cxnId="{876A9238-DDA5-4773-B3CA-8EB38AB8D1BF}">
      <dgm:prSet/>
      <dgm:spPr/>
      <dgm:t>
        <a:bodyPr/>
        <a:lstStyle/>
        <a:p>
          <a:endParaRPr lang="ru-RU"/>
        </a:p>
      </dgm:t>
    </dgm:pt>
    <dgm:pt modelId="{29555716-4A99-4C8A-9391-7BD2A340AAC9}" type="sibTrans" cxnId="{876A9238-DDA5-4773-B3CA-8EB38AB8D1BF}">
      <dgm:prSet/>
      <dgm:spPr/>
      <dgm:t>
        <a:bodyPr/>
        <a:lstStyle/>
        <a:p>
          <a:endParaRPr lang="ru-RU"/>
        </a:p>
      </dgm:t>
    </dgm:pt>
    <dgm:pt modelId="{F071FBC7-359C-46A6-909F-7478CC5061D9}">
      <dgm:prSet phldrT="[Текст]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Результаты закрепляются в знаковых формах, системах</a:t>
          </a:r>
          <a:endParaRPr lang="ru-RU" sz="1500" dirty="0">
            <a:solidFill>
              <a:schemeClr val="tx1"/>
            </a:solidFill>
          </a:endParaRPr>
        </a:p>
      </dgm:t>
    </dgm:pt>
    <dgm:pt modelId="{7B2ED557-958B-4441-B533-221F67179E27}" type="parTrans" cxnId="{51673BEB-AC53-4D65-889A-CDDA8A5271C0}">
      <dgm:prSet/>
      <dgm:spPr/>
      <dgm:t>
        <a:bodyPr/>
        <a:lstStyle/>
        <a:p>
          <a:endParaRPr lang="ru-RU"/>
        </a:p>
      </dgm:t>
    </dgm:pt>
    <dgm:pt modelId="{B5AA6E67-2A0F-48AA-956C-AADABFEC7B6B}" type="sibTrans" cxnId="{51673BEB-AC53-4D65-889A-CDDA8A5271C0}">
      <dgm:prSet/>
      <dgm:spPr/>
      <dgm:t>
        <a:bodyPr/>
        <a:lstStyle/>
        <a:p>
          <a:endParaRPr lang="ru-RU"/>
        </a:p>
      </dgm:t>
    </dgm:pt>
    <dgm:pt modelId="{04715F8A-0CD9-4896-AC4B-4D6E83419566}" type="pres">
      <dgm:prSet presAssocID="{8F9D27BA-F0BC-400A-8D2D-540C43DCE7C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A4FFC6-2B94-4D53-8DF5-AE6CC58EC87A}" type="pres">
      <dgm:prSet presAssocID="{8F9D27BA-F0BC-400A-8D2D-540C43DCE7CE}" presName="dummyMaxCanvas" presStyleCnt="0">
        <dgm:presLayoutVars/>
      </dgm:prSet>
      <dgm:spPr/>
    </dgm:pt>
    <dgm:pt modelId="{36CF9808-1C88-4F5B-A892-3E5CDBFA5633}" type="pres">
      <dgm:prSet presAssocID="{8F9D27BA-F0BC-400A-8D2D-540C43DCE7CE}" presName="TwoNodes_1" presStyleLbl="node1" presStyleIdx="0" presStyleCnt="2" custScaleY="111188" custLinFactY="25877" custLinFactNeighborX="-2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66F2-843C-4BE6-987A-D7385593F372}" type="pres">
      <dgm:prSet presAssocID="{8F9D27BA-F0BC-400A-8D2D-540C43DCE7CE}" presName="TwoNodes_2" presStyleLbl="node1" presStyleIdx="1" presStyleCnt="2" custScaleY="110956" custLinFactY="-24180" custLinFactNeighborX="91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772E5-7818-496F-8DFF-54B94F1872F0}" type="pres">
      <dgm:prSet presAssocID="{8F9D27BA-F0BC-400A-8D2D-540C43DCE7CE}" presName="TwoConn_1-2" presStyleLbl="fgAccFollowNode1" presStyleIdx="0" presStyleCnt="1" custAng="10800000" custLinFactNeighborX="-3685" custLinFactNeighborY="-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7E54B-4F30-426D-8778-A3BEAF1F28E1}" type="pres">
      <dgm:prSet presAssocID="{8F9D27BA-F0BC-400A-8D2D-540C43DCE7CE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2CD94-4A23-4226-8A30-48A2C59FE8A4}" type="pres">
      <dgm:prSet presAssocID="{8F9D27BA-F0BC-400A-8D2D-540C43DCE7CE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672DD-FA4A-4E8C-9D32-959C3EFAC3D3}" type="presOf" srcId="{8F9D27BA-F0BC-400A-8D2D-540C43DCE7CE}" destId="{04715F8A-0CD9-4896-AC4B-4D6E83419566}" srcOrd="0" destOrd="0" presId="urn:microsoft.com/office/officeart/2005/8/layout/vProcess5"/>
    <dgm:cxn modelId="{EBFFA276-9C6A-42AB-AF77-7653DF771A33}" type="presOf" srcId="{B6C14CA5-0CB7-4DDB-8E1C-1C90576DD19B}" destId="{7B62CD94-4A23-4226-8A30-48A2C59FE8A4}" srcOrd="1" destOrd="3" presId="urn:microsoft.com/office/officeart/2005/8/layout/vProcess5"/>
    <dgm:cxn modelId="{32226EC9-1420-499B-AD29-3A84BB14341A}" srcId="{068FFC58-DF39-4ADA-9921-BEFF573858C5}" destId="{D0CEDD4D-A37F-416D-8D3A-E9520E9897E6}" srcOrd="0" destOrd="0" parTransId="{BA91DD3E-DFFE-4917-9B75-EF0A55AA70C7}" sibTransId="{8B063F9D-8A4A-4507-87B6-0D49B391333E}"/>
    <dgm:cxn modelId="{9F2A31EB-6509-4159-A181-DCC2BAAFC384}" type="presOf" srcId="{068FFC58-DF39-4ADA-9921-BEFF573858C5}" destId="{36CF9808-1C88-4F5B-A892-3E5CDBFA5633}" srcOrd="0" destOrd="0" presId="urn:microsoft.com/office/officeart/2005/8/layout/vProcess5"/>
    <dgm:cxn modelId="{876A9238-DDA5-4773-B3CA-8EB38AB8D1BF}" srcId="{8AD6F78A-ADEE-4C8C-9CEE-01791A2B1A68}" destId="{9AE2B06D-CF86-4059-BFA2-8EE8B44E4A65}" srcOrd="1" destOrd="0" parTransId="{3C6D5D48-2093-41DD-9B06-42A0F0DA1ABE}" sibTransId="{29555716-4A99-4C8A-9391-7BD2A340AAC9}"/>
    <dgm:cxn modelId="{19C51B8B-0C80-499D-95DD-C1E88BAAF5E9}" srcId="{8AD6F78A-ADEE-4C8C-9CEE-01791A2B1A68}" destId="{B6C14CA5-0CB7-4DDB-8E1C-1C90576DD19B}" srcOrd="2" destOrd="0" parTransId="{9BD700EC-E7BB-41E7-92CE-CB4340FAB3AE}" sibTransId="{7E97BE83-1B43-405A-8B08-BACF81700B11}"/>
    <dgm:cxn modelId="{4D387625-35D3-4CF7-B44A-6395FB036A49}" type="presOf" srcId="{068FFC58-DF39-4ADA-9921-BEFF573858C5}" destId="{BCD7E54B-4F30-426D-8778-A3BEAF1F28E1}" srcOrd="1" destOrd="0" presId="urn:microsoft.com/office/officeart/2005/8/layout/vProcess5"/>
    <dgm:cxn modelId="{E82DACFA-48EC-4E1B-BD95-9E6FD2157BCE}" type="presOf" srcId="{7C2182C2-7EB1-4EE3-A1AD-DD3931952EFB}" destId="{BCD7E54B-4F30-426D-8778-A3BEAF1F28E1}" srcOrd="1" destOrd="3" presId="urn:microsoft.com/office/officeart/2005/8/layout/vProcess5"/>
    <dgm:cxn modelId="{E744E1E0-2708-4C8B-8193-AC0140C5E5AC}" type="presOf" srcId="{F0EE323A-4C28-4D01-8CF8-E8E22648032A}" destId="{7B62CD94-4A23-4226-8A30-48A2C59FE8A4}" srcOrd="1" destOrd="1" presId="urn:microsoft.com/office/officeart/2005/8/layout/vProcess5"/>
    <dgm:cxn modelId="{A79E6652-0C18-42A3-99F0-140CB155D34A}" type="presOf" srcId="{7C2182C2-7EB1-4EE3-A1AD-DD3931952EFB}" destId="{36CF9808-1C88-4F5B-A892-3E5CDBFA5633}" srcOrd="0" destOrd="3" presId="urn:microsoft.com/office/officeart/2005/8/layout/vProcess5"/>
    <dgm:cxn modelId="{C8719C99-2B65-420C-A1F5-D2568AFC6879}" type="presOf" srcId="{B6C14CA5-0CB7-4DDB-8E1C-1C90576DD19B}" destId="{46E866F2-843C-4BE6-987A-D7385593F372}" srcOrd="0" destOrd="3" presId="urn:microsoft.com/office/officeart/2005/8/layout/vProcess5"/>
    <dgm:cxn modelId="{0A8701A5-E86A-4FD1-B647-B34DF853C07A}" type="presOf" srcId="{9AE2B06D-CF86-4059-BFA2-8EE8B44E4A65}" destId="{7B62CD94-4A23-4226-8A30-48A2C59FE8A4}" srcOrd="1" destOrd="2" presId="urn:microsoft.com/office/officeart/2005/8/layout/vProcess5"/>
    <dgm:cxn modelId="{D27BC13A-BA79-4851-A41A-1EA94717C1CF}" srcId="{8F9D27BA-F0BC-400A-8D2D-540C43DCE7CE}" destId="{8AD6F78A-ADEE-4C8C-9CEE-01791A2B1A68}" srcOrd="1" destOrd="0" parTransId="{D6269BD9-7430-464F-857A-AE56D4AB75DA}" sibTransId="{1C1FD668-1109-4297-BC62-0A2DD7012C48}"/>
    <dgm:cxn modelId="{C2A42800-6687-4452-9916-D3C2EA1CCE7A}" type="presOf" srcId="{4E797952-02C9-4456-92CD-0242B5532375}" destId="{4DC772E5-7818-496F-8DFF-54B94F1872F0}" srcOrd="0" destOrd="0" presId="urn:microsoft.com/office/officeart/2005/8/layout/vProcess5"/>
    <dgm:cxn modelId="{384A06EA-BDB7-4BED-8E08-3A1BFEA1D6E1}" type="presOf" srcId="{D0CEDD4D-A37F-416D-8D3A-E9520E9897E6}" destId="{BCD7E54B-4F30-426D-8778-A3BEAF1F28E1}" srcOrd="1" destOrd="1" presId="urn:microsoft.com/office/officeart/2005/8/layout/vProcess5"/>
    <dgm:cxn modelId="{51553334-5B19-49E0-9CF6-1EB20D9EE5F4}" type="presOf" srcId="{8AD6F78A-ADEE-4C8C-9CEE-01791A2B1A68}" destId="{7B62CD94-4A23-4226-8A30-48A2C59FE8A4}" srcOrd="1" destOrd="0" presId="urn:microsoft.com/office/officeart/2005/8/layout/vProcess5"/>
    <dgm:cxn modelId="{63CD96DF-36B0-4B93-9B72-52100D7EF8BF}" srcId="{8F9D27BA-F0BC-400A-8D2D-540C43DCE7CE}" destId="{068FFC58-DF39-4ADA-9921-BEFF573858C5}" srcOrd="0" destOrd="0" parTransId="{C9498990-24AF-4355-A766-438E1A8A3729}" sibTransId="{4E797952-02C9-4456-92CD-0242B5532375}"/>
    <dgm:cxn modelId="{E22288B5-FBFC-4F95-9D56-D767F1FD9AF0}" type="presOf" srcId="{76949211-E349-4F75-957F-827A091E936D}" destId="{36CF9808-1C88-4F5B-A892-3E5CDBFA5633}" srcOrd="0" destOrd="2" presId="urn:microsoft.com/office/officeart/2005/8/layout/vProcess5"/>
    <dgm:cxn modelId="{1343CA19-5DE3-4D15-BE82-2A3002857FA8}" type="presOf" srcId="{D0CEDD4D-A37F-416D-8D3A-E9520E9897E6}" destId="{36CF9808-1C88-4F5B-A892-3E5CDBFA5633}" srcOrd="0" destOrd="1" presId="urn:microsoft.com/office/officeart/2005/8/layout/vProcess5"/>
    <dgm:cxn modelId="{B770026C-BAED-4B7E-94C5-A666F2224D5D}" type="presOf" srcId="{9AE2B06D-CF86-4059-BFA2-8EE8B44E4A65}" destId="{46E866F2-843C-4BE6-987A-D7385593F372}" srcOrd="0" destOrd="2" presId="urn:microsoft.com/office/officeart/2005/8/layout/vProcess5"/>
    <dgm:cxn modelId="{AFB03986-C031-4C04-8FC0-860D2670C07C}" type="presOf" srcId="{F071FBC7-359C-46A6-909F-7478CC5061D9}" destId="{7B62CD94-4A23-4226-8A30-48A2C59FE8A4}" srcOrd="1" destOrd="4" presId="urn:microsoft.com/office/officeart/2005/8/layout/vProcess5"/>
    <dgm:cxn modelId="{275A2151-0DD4-4257-A2D9-17E0E95E3B52}" srcId="{8AD6F78A-ADEE-4C8C-9CEE-01791A2B1A68}" destId="{F0EE323A-4C28-4D01-8CF8-E8E22648032A}" srcOrd="0" destOrd="0" parTransId="{144C36DF-F73E-4991-935F-E6E67694468C}" sibTransId="{775CF6A7-F547-4EA6-A648-C9D92C3B34BA}"/>
    <dgm:cxn modelId="{1552DD47-5580-415A-BCE5-0C9662730256}" type="presOf" srcId="{F071FBC7-359C-46A6-909F-7478CC5061D9}" destId="{46E866F2-843C-4BE6-987A-D7385593F372}" srcOrd="0" destOrd="4" presId="urn:microsoft.com/office/officeart/2005/8/layout/vProcess5"/>
    <dgm:cxn modelId="{5A15824C-E026-4018-9BD2-1C0433F7AC1D}" srcId="{068FFC58-DF39-4ADA-9921-BEFF573858C5}" destId="{76949211-E349-4F75-957F-827A091E936D}" srcOrd="1" destOrd="0" parTransId="{F518F919-8CA4-4EF8-90A1-CBF87B3837B2}" sibTransId="{E369C996-AC64-4551-A8EB-30BDFDDB1DAA}"/>
    <dgm:cxn modelId="{2B15BFB1-A9D0-4973-AA0B-F058E8EA78AA}" type="presOf" srcId="{F0EE323A-4C28-4D01-8CF8-E8E22648032A}" destId="{46E866F2-843C-4BE6-987A-D7385593F372}" srcOrd="0" destOrd="1" presId="urn:microsoft.com/office/officeart/2005/8/layout/vProcess5"/>
    <dgm:cxn modelId="{A8001013-25D6-49F5-90FD-F724A5839228}" type="presOf" srcId="{76949211-E349-4F75-957F-827A091E936D}" destId="{BCD7E54B-4F30-426D-8778-A3BEAF1F28E1}" srcOrd="1" destOrd="2" presId="urn:microsoft.com/office/officeart/2005/8/layout/vProcess5"/>
    <dgm:cxn modelId="{468958F7-53BD-46E3-A5C8-64B96076F1C2}" type="presOf" srcId="{8AD6F78A-ADEE-4C8C-9CEE-01791A2B1A68}" destId="{46E866F2-843C-4BE6-987A-D7385593F372}" srcOrd="0" destOrd="0" presId="urn:microsoft.com/office/officeart/2005/8/layout/vProcess5"/>
    <dgm:cxn modelId="{51673BEB-AC53-4D65-889A-CDDA8A5271C0}" srcId="{8AD6F78A-ADEE-4C8C-9CEE-01791A2B1A68}" destId="{F071FBC7-359C-46A6-909F-7478CC5061D9}" srcOrd="3" destOrd="0" parTransId="{7B2ED557-958B-4441-B533-221F67179E27}" sibTransId="{B5AA6E67-2A0F-48AA-956C-AADABFEC7B6B}"/>
    <dgm:cxn modelId="{37ADCB53-C604-48A4-BC28-C5BC86C46914}" srcId="{068FFC58-DF39-4ADA-9921-BEFF573858C5}" destId="{7C2182C2-7EB1-4EE3-A1AD-DD3931952EFB}" srcOrd="2" destOrd="0" parTransId="{F0241370-F8D2-402B-AC2E-29D15CF0FDD6}" sibTransId="{7A73B5AE-A8D6-461E-A88A-449C344BF39E}"/>
    <dgm:cxn modelId="{3CF3F785-7CFD-44B7-BE4A-1C2BD8DA1DAC}" type="presParOf" srcId="{04715F8A-0CD9-4896-AC4B-4D6E83419566}" destId="{A1A4FFC6-2B94-4D53-8DF5-AE6CC58EC87A}" srcOrd="0" destOrd="0" presId="urn:microsoft.com/office/officeart/2005/8/layout/vProcess5"/>
    <dgm:cxn modelId="{7BE6505E-F9D7-4A34-9289-BE7B700DD85D}" type="presParOf" srcId="{04715F8A-0CD9-4896-AC4B-4D6E83419566}" destId="{36CF9808-1C88-4F5B-A892-3E5CDBFA5633}" srcOrd="1" destOrd="0" presId="urn:microsoft.com/office/officeart/2005/8/layout/vProcess5"/>
    <dgm:cxn modelId="{58F986D6-76EB-411A-8FB6-5924879162E4}" type="presParOf" srcId="{04715F8A-0CD9-4896-AC4B-4D6E83419566}" destId="{46E866F2-843C-4BE6-987A-D7385593F372}" srcOrd="2" destOrd="0" presId="urn:microsoft.com/office/officeart/2005/8/layout/vProcess5"/>
    <dgm:cxn modelId="{A7E6BA0E-BEB5-4AAE-B624-F5F5E226FF1D}" type="presParOf" srcId="{04715F8A-0CD9-4896-AC4B-4D6E83419566}" destId="{4DC772E5-7818-496F-8DFF-54B94F1872F0}" srcOrd="3" destOrd="0" presId="urn:microsoft.com/office/officeart/2005/8/layout/vProcess5"/>
    <dgm:cxn modelId="{79EF63F4-A86B-4B7F-B090-70E4BB57FF38}" type="presParOf" srcId="{04715F8A-0CD9-4896-AC4B-4D6E83419566}" destId="{BCD7E54B-4F30-426D-8778-A3BEAF1F28E1}" srcOrd="4" destOrd="0" presId="urn:microsoft.com/office/officeart/2005/8/layout/vProcess5"/>
    <dgm:cxn modelId="{FB1F10A2-B1A0-47A3-B0B9-C35327F98B11}" type="presParOf" srcId="{04715F8A-0CD9-4896-AC4B-4D6E83419566}" destId="{7B62CD94-4A23-4226-8A30-48A2C59FE8A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9D27BA-F0BC-400A-8D2D-540C43DCE7C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8FFC58-DF39-4ADA-9921-BEFF573858C5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Чувственное  </a:t>
          </a:r>
          <a:endParaRPr lang="ru-RU" sz="2400" b="1" u="sng" dirty="0">
            <a:solidFill>
              <a:schemeClr val="tx1"/>
            </a:solidFill>
          </a:endParaRPr>
        </a:p>
      </dgm:t>
    </dgm:pt>
    <dgm:pt modelId="{C9498990-24AF-4355-A766-438E1A8A3729}" type="parTrans" cxnId="{63CD96DF-36B0-4B93-9B72-52100D7EF8BF}">
      <dgm:prSet/>
      <dgm:spPr/>
      <dgm:t>
        <a:bodyPr/>
        <a:lstStyle/>
        <a:p>
          <a:endParaRPr lang="ru-RU"/>
        </a:p>
      </dgm:t>
    </dgm:pt>
    <dgm:pt modelId="{4E797952-02C9-4456-92CD-0242B5532375}" type="sibTrans" cxnId="{63CD96DF-36B0-4B93-9B72-52100D7EF8BF}">
      <dgm:prSet/>
      <dgm:spPr/>
      <dgm:t>
        <a:bodyPr/>
        <a:lstStyle/>
        <a:p>
          <a:endParaRPr lang="ru-RU"/>
        </a:p>
      </dgm:t>
    </dgm:pt>
    <dgm:pt modelId="{8AD6F78A-ADEE-4C8C-9CEE-01791A2B1A68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</a:rPr>
            <a:t>Рациональное (логическое)</a:t>
          </a:r>
          <a:endParaRPr lang="ru-RU" sz="2000" b="1" u="sng" dirty="0">
            <a:solidFill>
              <a:schemeClr val="tx1"/>
            </a:solidFill>
          </a:endParaRPr>
        </a:p>
      </dgm:t>
    </dgm:pt>
    <dgm:pt modelId="{D6269BD9-7430-464F-857A-AE56D4AB75DA}" type="parTrans" cxnId="{D27BC13A-BA79-4851-A41A-1EA94717C1CF}">
      <dgm:prSet/>
      <dgm:spPr/>
      <dgm:t>
        <a:bodyPr/>
        <a:lstStyle/>
        <a:p>
          <a:endParaRPr lang="ru-RU"/>
        </a:p>
      </dgm:t>
    </dgm:pt>
    <dgm:pt modelId="{1C1FD668-1109-4297-BC62-0A2DD7012C48}" type="sibTrans" cxnId="{D27BC13A-BA79-4851-A41A-1EA94717C1CF}">
      <dgm:prSet/>
      <dgm:spPr/>
      <dgm:t>
        <a:bodyPr/>
        <a:lstStyle/>
        <a:p>
          <a:endParaRPr lang="ru-RU"/>
        </a:p>
      </dgm:t>
    </dgm:pt>
    <dgm:pt modelId="{76949211-E349-4F75-957F-827A091E936D}">
      <dgm:prSet phldrT="[Текст]"/>
      <dgm:spPr/>
      <dgm:t>
        <a:bodyPr/>
        <a:lstStyle/>
        <a:p>
          <a:endParaRPr lang="ru-RU" sz="1500" dirty="0">
            <a:solidFill>
              <a:schemeClr val="tx1"/>
            </a:solidFill>
          </a:endParaRPr>
        </a:p>
      </dgm:t>
    </dgm:pt>
    <dgm:pt modelId="{F518F919-8CA4-4EF8-90A1-CBF87B3837B2}" type="parTrans" cxnId="{5A15824C-E026-4018-9BD2-1C0433F7AC1D}">
      <dgm:prSet/>
      <dgm:spPr/>
      <dgm:t>
        <a:bodyPr/>
        <a:lstStyle/>
        <a:p>
          <a:endParaRPr lang="ru-RU"/>
        </a:p>
      </dgm:t>
    </dgm:pt>
    <dgm:pt modelId="{E369C996-AC64-4551-A8EB-30BDFDDB1DAA}" type="sibTrans" cxnId="{5A15824C-E026-4018-9BD2-1C0433F7AC1D}">
      <dgm:prSet/>
      <dgm:spPr/>
      <dgm:t>
        <a:bodyPr/>
        <a:lstStyle/>
        <a:p>
          <a:endParaRPr lang="ru-RU"/>
        </a:p>
      </dgm:t>
    </dgm:pt>
    <dgm:pt modelId="{0841E151-724F-45D7-AB15-A13AEB319C11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В форме </a:t>
          </a:r>
          <a:r>
            <a:rPr lang="ru-RU" sz="2800" b="1" dirty="0" smtClean="0">
              <a:solidFill>
                <a:schemeClr val="tx1"/>
              </a:solidFill>
            </a:rPr>
            <a:t>ощущений, восприятий и представлений. </a:t>
          </a:r>
          <a:endParaRPr lang="ru-RU" sz="2800" b="1" dirty="0">
            <a:solidFill>
              <a:schemeClr val="tx1"/>
            </a:solidFill>
          </a:endParaRPr>
        </a:p>
      </dgm:t>
    </dgm:pt>
    <dgm:pt modelId="{C217C77B-97C4-4DAD-BCA2-EF46A83792DA}" type="parTrans" cxnId="{E136740A-6A76-4639-96DE-F827A5533E71}">
      <dgm:prSet/>
      <dgm:spPr/>
      <dgm:t>
        <a:bodyPr/>
        <a:lstStyle/>
        <a:p>
          <a:endParaRPr lang="ru-RU"/>
        </a:p>
      </dgm:t>
    </dgm:pt>
    <dgm:pt modelId="{37E05447-4EC0-4FE7-B86D-0D5C9EA5939D}" type="sibTrans" cxnId="{E136740A-6A76-4639-96DE-F827A5533E71}">
      <dgm:prSet/>
      <dgm:spPr/>
      <dgm:t>
        <a:bodyPr/>
        <a:lstStyle/>
        <a:p>
          <a:endParaRPr lang="ru-RU"/>
        </a:p>
      </dgm:t>
    </dgm:pt>
    <dgm:pt modelId="{BD658BBB-DF7B-4D97-AE3E-D4C89E21989F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Формулируется  с помощью </a:t>
          </a:r>
          <a:r>
            <a:rPr lang="ru-RU" sz="2800" b="1" dirty="0" smtClean="0">
              <a:solidFill>
                <a:schemeClr val="tx1"/>
              </a:solidFill>
            </a:rPr>
            <a:t>суждений, умозаключений, понятий.</a:t>
          </a:r>
          <a:endParaRPr lang="ru-RU" sz="2800" b="1" dirty="0">
            <a:solidFill>
              <a:schemeClr val="tx1"/>
            </a:solidFill>
          </a:endParaRPr>
        </a:p>
      </dgm:t>
    </dgm:pt>
    <dgm:pt modelId="{460C0110-CBE1-4B7F-BA37-677F69F1B091}" type="parTrans" cxnId="{CE272188-1273-4CA8-8759-73FD3C0276D8}">
      <dgm:prSet/>
      <dgm:spPr/>
      <dgm:t>
        <a:bodyPr/>
        <a:lstStyle/>
        <a:p>
          <a:endParaRPr lang="ru-RU"/>
        </a:p>
      </dgm:t>
    </dgm:pt>
    <dgm:pt modelId="{8FF01E81-0206-41C0-9CC8-7281FFFF73B1}" type="sibTrans" cxnId="{CE272188-1273-4CA8-8759-73FD3C0276D8}">
      <dgm:prSet/>
      <dgm:spPr/>
      <dgm:t>
        <a:bodyPr/>
        <a:lstStyle/>
        <a:p>
          <a:endParaRPr lang="ru-RU"/>
        </a:p>
      </dgm:t>
    </dgm:pt>
    <dgm:pt modelId="{04715F8A-0CD9-4896-AC4B-4D6E83419566}" type="pres">
      <dgm:prSet presAssocID="{8F9D27BA-F0BC-400A-8D2D-540C43DCE7C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A4FFC6-2B94-4D53-8DF5-AE6CC58EC87A}" type="pres">
      <dgm:prSet presAssocID="{8F9D27BA-F0BC-400A-8D2D-540C43DCE7CE}" presName="dummyMaxCanvas" presStyleCnt="0">
        <dgm:presLayoutVars/>
      </dgm:prSet>
      <dgm:spPr/>
    </dgm:pt>
    <dgm:pt modelId="{36CF9808-1C88-4F5B-A892-3E5CDBFA5633}" type="pres">
      <dgm:prSet presAssocID="{8F9D27BA-F0BC-400A-8D2D-540C43DCE7CE}" presName="TwoNodes_1" presStyleLbl="node1" presStyleIdx="0" presStyleCnt="2" custScaleY="111188" custLinFactY="25877" custLinFactNeighborX="-2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66F2-843C-4BE6-987A-D7385593F372}" type="pres">
      <dgm:prSet presAssocID="{8F9D27BA-F0BC-400A-8D2D-540C43DCE7CE}" presName="TwoNodes_2" presStyleLbl="node1" presStyleIdx="1" presStyleCnt="2" custScaleY="110956" custLinFactY="-24180" custLinFactNeighborX="91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772E5-7818-496F-8DFF-54B94F1872F0}" type="pres">
      <dgm:prSet presAssocID="{8F9D27BA-F0BC-400A-8D2D-540C43DCE7CE}" presName="TwoConn_1-2" presStyleLbl="fgAccFollowNode1" presStyleIdx="0" presStyleCnt="1" custAng="10800000" custLinFactNeighborX="-3685" custLinFactNeighborY="-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7E54B-4F30-426D-8778-A3BEAF1F28E1}" type="pres">
      <dgm:prSet presAssocID="{8F9D27BA-F0BC-400A-8D2D-540C43DCE7CE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2CD94-4A23-4226-8A30-48A2C59FE8A4}" type="pres">
      <dgm:prSet presAssocID="{8F9D27BA-F0BC-400A-8D2D-540C43DCE7CE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23154B-F5F3-44B6-85C4-A8285B22BE10}" type="presOf" srcId="{8AD6F78A-ADEE-4C8C-9CEE-01791A2B1A68}" destId="{7B62CD94-4A23-4226-8A30-48A2C59FE8A4}" srcOrd="1" destOrd="0" presId="urn:microsoft.com/office/officeart/2005/8/layout/vProcess5"/>
    <dgm:cxn modelId="{DE8EB649-50C5-431D-8AB6-1BDD9C1A5E64}" type="presOf" srcId="{068FFC58-DF39-4ADA-9921-BEFF573858C5}" destId="{BCD7E54B-4F30-426D-8778-A3BEAF1F28E1}" srcOrd="1" destOrd="0" presId="urn:microsoft.com/office/officeart/2005/8/layout/vProcess5"/>
    <dgm:cxn modelId="{5A15824C-E026-4018-9BD2-1C0433F7AC1D}" srcId="{068FFC58-DF39-4ADA-9921-BEFF573858C5}" destId="{76949211-E349-4F75-957F-827A091E936D}" srcOrd="1" destOrd="0" parTransId="{F518F919-8CA4-4EF8-90A1-CBF87B3837B2}" sibTransId="{E369C996-AC64-4551-A8EB-30BDFDDB1DAA}"/>
    <dgm:cxn modelId="{D566D1FB-50E9-4844-8354-B070C9BE2569}" type="presOf" srcId="{BD658BBB-DF7B-4D97-AE3E-D4C89E21989F}" destId="{46E866F2-843C-4BE6-987A-D7385593F372}" srcOrd="0" destOrd="1" presId="urn:microsoft.com/office/officeart/2005/8/layout/vProcess5"/>
    <dgm:cxn modelId="{CE272188-1273-4CA8-8759-73FD3C0276D8}" srcId="{8AD6F78A-ADEE-4C8C-9CEE-01791A2B1A68}" destId="{BD658BBB-DF7B-4D97-AE3E-D4C89E21989F}" srcOrd="0" destOrd="0" parTransId="{460C0110-CBE1-4B7F-BA37-677F69F1B091}" sibTransId="{8FF01E81-0206-41C0-9CC8-7281FFFF73B1}"/>
    <dgm:cxn modelId="{B0F409E8-D3BB-463A-9A31-29F047FB15C3}" type="presOf" srcId="{BD658BBB-DF7B-4D97-AE3E-D4C89E21989F}" destId="{7B62CD94-4A23-4226-8A30-48A2C59FE8A4}" srcOrd="1" destOrd="1" presId="urn:microsoft.com/office/officeart/2005/8/layout/vProcess5"/>
    <dgm:cxn modelId="{D27BC13A-BA79-4851-A41A-1EA94717C1CF}" srcId="{8F9D27BA-F0BC-400A-8D2D-540C43DCE7CE}" destId="{8AD6F78A-ADEE-4C8C-9CEE-01791A2B1A68}" srcOrd="1" destOrd="0" parTransId="{D6269BD9-7430-464F-857A-AE56D4AB75DA}" sibTransId="{1C1FD668-1109-4297-BC62-0A2DD7012C48}"/>
    <dgm:cxn modelId="{32C2FD40-7B82-41F7-A680-1126D3BC19AF}" type="presOf" srcId="{8F9D27BA-F0BC-400A-8D2D-540C43DCE7CE}" destId="{04715F8A-0CD9-4896-AC4B-4D6E83419566}" srcOrd="0" destOrd="0" presId="urn:microsoft.com/office/officeart/2005/8/layout/vProcess5"/>
    <dgm:cxn modelId="{34964698-BD72-4A4D-970F-95BA24FE6E8A}" type="presOf" srcId="{8AD6F78A-ADEE-4C8C-9CEE-01791A2B1A68}" destId="{46E866F2-843C-4BE6-987A-D7385593F372}" srcOrd="0" destOrd="0" presId="urn:microsoft.com/office/officeart/2005/8/layout/vProcess5"/>
    <dgm:cxn modelId="{71AACE82-DE6B-4195-AE6E-2CD658D8DC11}" type="presOf" srcId="{76949211-E349-4F75-957F-827A091E936D}" destId="{BCD7E54B-4F30-426D-8778-A3BEAF1F28E1}" srcOrd="1" destOrd="2" presId="urn:microsoft.com/office/officeart/2005/8/layout/vProcess5"/>
    <dgm:cxn modelId="{E2BD44DC-4137-4DE7-8197-D4147CDEF094}" type="presOf" srcId="{068FFC58-DF39-4ADA-9921-BEFF573858C5}" destId="{36CF9808-1C88-4F5B-A892-3E5CDBFA5633}" srcOrd="0" destOrd="0" presId="urn:microsoft.com/office/officeart/2005/8/layout/vProcess5"/>
    <dgm:cxn modelId="{63CD96DF-36B0-4B93-9B72-52100D7EF8BF}" srcId="{8F9D27BA-F0BC-400A-8D2D-540C43DCE7CE}" destId="{068FFC58-DF39-4ADA-9921-BEFF573858C5}" srcOrd="0" destOrd="0" parTransId="{C9498990-24AF-4355-A766-438E1A8A3729}" sibTransId="{4E797952-02C9-4456-92CD-0242B5532375}"/>
    <dgm:cxn modelId="{E136740A-6A76-4639-96DE-F827A5533E71}" srcId="{068FFC58-DF39-4ADA-9921-BEFF573858C5}" destId="{0841E151-724F-45D7-AB15-A13AEB319C11}" srcOrd="0" destOrd="0" parTransId="{C217C77B-97C4-4DAD-BCA2-EF46A83792DA}" sibTransId="{37E05447-4EC0-4FE7-B86D-0D5C9EA5939D}"/>
    <dgm:cxn modelId="{E64EAC2B-AC2D-4BBB-80F5-5CB2539626E9}" type="presOf" srcId="{76949211-E349-4F75-957F-827A091E936D}" destId="{36CF9808-1C88-4F5B-A892-3E5CDBFA5633}" srcOrd="0" destOrd="2" presId="urn:microsoft.com/office/officeart/2005/8/layout/vProcess5"/>
    <dgm:cxn modelId="{53C7A379-C06E-43D8-A3E6-258D98CB78CE}" type="presOf" srcId="{0841E151-724F-45D7-AB15-A13AEB319C11}" destId="{BCD7E54B-4F30-426D-8778-A3BEAF1F28E1}" srcOrd="1" destOrd="1" presId="urn:microsoft.com/office/officeart/2005/8/layout/vProcess5"/>
    <dgm:cxn modelId="{9F7D323F-943D-4502-BA2A-534FAF193F19}" type="presOf" srcId="{4E797952-02C9-4456-92CD-0242B5532375}" destId="{4DC772E5-7818-496F-8DFF-54B94F1872F0}" srcOrd="0" destOrd="0" presId="urn:microsoft.com/office/officeart/2005/8/layout/vProcess5"/>
    <dgm:cxn modelId="{F1802D02-C5E4-48BD-A632-0270C57CAE33}" type="presOf" srcId="{0841E151-724F-45D7-AB15-A13AEB319C11}" destId="{36CF9808-1C88-4F5B-A892-3E5CDBFA5633}" srcOrd="0" destOrd="1" presId="urn:microsoft.com/office/officeart/2005/8/layout/vProcess5"/>
    <dgm:cxn modelId="{238D230D-3E80-4380-BD6E-57F0D03C29B0}" type="presParOf" srcId="{04715F8A-0CD9-4896-AC4B-4D6E83419566}" destId="{A1A4FFC6-2B94-4D53-8DF5-AE6CC58EC87A}" srcOrd="0" destOrd="0" presId="urn:microsoft.com/office/officeart/2005/8/layout/vProcess5"/>
    <dgm:cxn modelId="{270AFCEC-946D-4F90-B92A-9FEC5F69DAD9}" type="presParOf" srcId="{04715F8A-0CD9-4896-AC4B-4D6E83419566}" destId="{36CF9808-1C88-4F5B-A892-3E5CDBFA5633}" srcOrd="1" destOrd="0" presId="urn:microsoft.com/office/officeart/2005/8/layout/vProcess5"/>
    <dgm:cxn modelId="{29754F01-E671-44FF-860B-06CDD2E31CF9}" type="presParOf" srcId="{04715F8A-0CD9-4896-AC4B-4D6E83419566}" destId="{46E866F2-843C-4BE6-987A-D7385593F372}" srcOrd="2" destOrd="0" presId="urn:microsoft.com/office/officeart/2005/8/layout/vProcess5"/>
    <dgm:cxn modelId="{36D0AD47-B8BF-4D8A-B2E7-67857D31917D}" type="presParOf" srcId="{04715F8A-0CD9-4896-AC4B-4D6E83419566}" destId="{4DC772E5-7818-496F-8DFF-54B94F1872F0}" srcOrd="3" destOrd="0" presId="urn:microsoft.com/office/officeart/2005/8/layout/vProcess5"/>
    <dgm:cxn modelId="{E7F32D59-CE20-4849-A0D5-EFDC21235EE7}" type="presParOf" srcId="{04715F8A-0CD9-4896-AC4B-4D6E83419566}" destId="{BCD7E54B-4F30-426D-8778-A3BEAF1F28E1}" srcOrd="4" destOrd="0" presId="urn:microsoft.com/office/officeart/2005/8/layout/vProcess5"/>
    <dgm:cxn modelId="{0FA1811D-8F2D-42E3-94E3-5689538E8DEA}" type="presParOf" srcId="{04715F8A-0CD9-4896-AC4B-4D6E83419566}" destId="{7B62CD94-4A23-4226-8A30-48A2C59FE8A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011A8C-5104-475E-8B48-F3754339BBDD}" type="doc">
      <dgm:prSet loTypeId="urn:microsoft.com/office/officeart/2005/8/layout/cycle4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2506BB0-7285-4551-BF9D-9943ABB8B14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Аристотель</a:t>
          </a:r>
          <a:endParaRPr lang="ru-RU" sz="1600" dirty="0">
            <a:solidFill>
              <a:schemeClr val="tx1"/>
            </a:solidFill>
          </a:endParaRPr>
        </a:p>
      </dgm:t>
    </dgm:pt>
    <dgm:pt modelId="{F78574BB-08FB-4C2D-9D26-D5E45B8F9570}" type="parTrans" cxnId="{1422790C-8F1C-4BB4-B27E-CE6844C31989}">
      <dgm:prSet/>
      <dgm:spPr/>
      <dgm:t>
        <a:bodyPr/>
        <a:lstStyle/>
        <a:p>
          <a:endParaRPr lang="ru-RU" sz="1600"/>
        </a:p>
      </dgm:t>
    </dgm:pt>
    <dgm:pt modelId="{6AA268B7-F77E-4D69-B898-38DDB32A8D3C}" type="sibTrans" cxnId="{1422790C-8F1C-4BB4-B27E-CE6844C31989}">
      <dgm:prSet/>
      <dgm:spPr/>
      <dgm:t>
        <a:bodyPr/>
        <a:lstStyle/>
        <a:p>
          <a:endParaRPr lang="ru-RU" sz="1600"/>
        </a:p>
      </dgm:t>
    </dgm:pt>
    <dgm:pt modelId="{66333A65-A3E2-4EE6-AFF3-BC08583728DA}">
      <dgm:prSet phldrT="[Текст]" custT="1"/>
      <dgm:spPr/>
      <dgm:t>
        <a:bodyPr/>
        <a:lstStyle/>
        <a:p>
          <a:r>
            <a:rPr lang="ru-RU" sz="1600" dirty="0" smtClean="0"/>
            <a:t>Истина – это соответствие знания объекту, действительности</a:t>
          </a:r>
          <a:endParaRPr lang="ru-RU" sz="1600" dirty="0"/>
        </a:p>
      </dgm:t>
    </dgm:pt>
    <dgm:pt modelId="{B3EFC3D3-5896-4F2E-9467-F1496FC89DA8}" type="parTrans" cxnId="{53B8A9F4-2E13-42D9-8241-60DCA55333D4}">
      <dgm:prSet/>
      <dgm:spPr/>
      <dgm:t>
        <a:bodyPr/>
        <a:lstStyle/>
        <a:p>
          <a:endParaRPr lang="ru-RU" sz="1600"/>
        </a:p>
      </dgm:t>
    </dgm:pt>
    <dgm:pt modelId="{946013F4-FD79-4545-8270-8344559450BD}" type="sibTrans" cxnId="{53B8A9F4-2E13-42D9-8241-60DCA55333D4}">
      <dgm:prSet/>
      <dgm:spPr/>
      <dgm:t>
        <a:bodyPr/>
        <a:lstStyle/>
        <a:p>
          <a:endParaRPr lang="ru-RU" sz="1600"/>
        </a:p>
      </dgm:t>
    </dgm:pt>
    <dgm:pt modelId="{94F011FA-16DE-40EC-B6F4-297B60C583C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Р.Декарт</a:t>
          </a:r>
          <a:endParaRPr lang="ru-RU" sz="1600" dirty="0">
            <a:solidFill>
              <a:schemeClr val="tx1"/>
            </a:solidFill>
          </a:endParaRPr>
        </a:p>
      </dgm:t>
    </dgm:pt>
    <dgm:pt modelId="{519CC6BD-4AA6-4A06-A715-88BA53B6F6DC}" type="parTrans" cxnId="{C676CBC5-C2A8-446F-894C-54260D69DCC3}">
      <dgm:prSet/>
      <dgm:spPr/>
      <dgm:t>
        <a:bodyPr/>
        <a:lstStyle/>
        <a:p>
          <a:endParaRPr lang="ru-RU" sz="1600"/>
        </a:p>
      </dgm:t>
    </dgm:pt>
    <dgm:pt modelId="{3FA21212-6BBB-431D-8093-0F622F411A00}" type="sibTrans" cxnId="{C676CBC5-C2A8-446F-894C-54260D69DCC3}">
      <dgm:prSet/>
      <dgm:spPr/>
      <dgm:t>
        <a:bodyPr/>
        <a:lstStyle/>
        <a:p>
          <a:endParaRPr lang="ru-RU" sz="1600"/>
        </a:p>
      </dgm:t>
    </dgm:pt>
    <dgm:pt modelId="{292EDE45-C196-4049-BCC7-4CCD0BE8F9F0}">
      <dgm:prSet phldrT="[Текст]" custT="1"/>
      <dgm:spPr/>
      <dgm:t>
        <a:bodyPr/>
        <a:lstStyle/>
        <a:p>
          <a:r>
            <a:rPr lang="ru-RU" sz="1600" dirty="0" smtClean="0"/>
            <a:t>Важнейший признак  истинного знания - ясность</a:t>
          </a:r>
          <a:endParaRPr lang="ru-RU" sz="1600" dirty="0"/>
        </a:p>
      </dgm:t>
    </dgm:pt>
    <dgm:pt modelId="{CD574B32-CC95-4144-89FF-253EF8E434F1}" type="parTrans" cxnId="{75295FFD-6148-45CB-81F9-9FE686ECFA02}">
      <dgm:prSet/>
      <dgm:spPr/>
      <dgm:t>
        <a:bodyPr/>
        <a:lstStyle/>
        <a:p>
          <a:endParaRPr lang="ru-RU" sz="1600"/>
        </a:p>
      </dgm:t>
    </dgm:pt>
    <dgm:pt modelId="{8D059237-858A-4810-8697-AD50CD774862}" type="sibTrans" cxnId="{75295FFD-6148-45CB-81F9-9FE686ECFA02}">
      <dgm:prSet/>
      <dgm:spPr/>
      <dgm:t>
        <a:bodyPr/>
        <a:lstStyle/>
        <a:p>
          <a:endParaRPr lang="ru-RU" sz="1600"/>
        </a:p>
      </dgm:t>
    </dgm:pt>
    <dgm:pt modelId="{93187ABF-7671-4360-BD5F-27AEEE0A328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Д.Беркли, Э.Мах, </a:t>
          </a:r>
          <a:r>
            <a:rPr lang="ru-RU" sz="1400" dirty="0" err="1" smtClean="0">
              <a:solidFill>
                <a:schemeClr val="tx1"/>
              </a:solidFill>
            </a:rPr>
            <a:t>Р.Авенариус</a:t>
          </a:r>
          <a:endParaRPr lang="ru-RU" sz="1400" dirty="0">
            <a:solidFill>
              <a:schemeClr val="tx1"/>
            </a:solidFill>
          </a:endParaRPr>
        </a:p>
      </dgm:t>
    </dgm:pt>
    <dgm:pt modelId="{253C861C-C9E3-4F1A-A3EE-6CAD75D41EBE}" type="parTrans" cxnId="{DFAAFC40-0DD5-494F-A6A7-0D2C63D42783}">
      <dgm:prSet/>
      <dgm:spPr/>
      <dgm:t>
        <a:bodyPr/>
        <a:lstStyle/>
        <a:p>
          <a:endParaRPr lang="ru-RU" sz="1600"/>
        </a:p>
      </dgm:t>
    </dgm:pt>
    <dgm:pt modelId="{4DB1DB79-82E0-43A5-BB9C-207A17D51643}" type="sibTrans" cxnId="{DFAAFC40-0DD5-494F-A6A7-0D2C63D42783}">
      <dgm:prSet/>
      <dgm:spPr/>
      <dgm:t>
        <a:bodyPr/>
        <a:lstStyle/>
        <a:p>
          <a:endParaRPr lang="ru-RU" sz="1600"/>
        </a:p>
      </dgm:t>
    </dgm:pt>
    <dgm:pt modelId="{FE61B348-ACFF-4DF0-82F6-FD1E3C1F12E0}">
      <dgm:prSet phldrT="[Текст]" custT="1"/>
      <dgm:spPr/>
      <dgm:t>
        <a:bodyPr/>
        <a:lstStyle/>
        <a:p>
          <a:r>
            <a:rPr lang="ru-RU" sz="1600" dirty="0" smtClean="0"/>
            <a:t>Истина – это результат совпадения восприятий большинства</a:t>
          </a:r>
          <a:endParaRPr lang="ru-RU" sz="1600" dirty="0"/>
        </a:p>
      </dgm:t>
    </dgm:pt>
    <dgm:pt modelId="{50889440-81E0-48A3-9625-45AEEEF8C760}" type="parTrans" cxnId="{261FC3FF-0F81-41F7-A9AD-3FAFABC4DED0}">
      <dgm:prSet/>
      <dgm:spPr/>
      <dgm:t>
        <a:bodyPr/>
        <a:lstStyle/>
        <a:p>
          <a:endParaRPr lang="ru-RU" sz="1600"/>
        </a:p>
      </dgm:t>
    </dgm:pt>
    <dgm:pt modelId="{658AC5F8-4D03-48B1-80E8-6747F756CCBE}" type="sibTrans" cxnId="{261FC3FF-0F81-41F7-A9AD-3FAFABC4DED0}">
      <dgm:prSet/>
      <dgm:spPr/>
      <dgm:t>
        <a:bodyPr/>
        <a:lstStyle/>
        <a:p>
          <a:endParaRPr lang="ru-RU" sz="1600"/>
        </a:p>
      </dgm:t>
    </dgm:pt>
    <dgm:pt modelId="{22C6F184-0731-4170-9C04-D44C2BFA23E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Платон и Гегель</a:t>
          </a:r>
          <a:endParaRPr lang="ru-RU" sz="1600" dirty="0">
            <a:solidFill>
              <a:schemeClr val="tx1"/>
            </a:solidFill>
          </a:endParaRPr>
        </a:p>
      </dgm:t>
    </dgm:pt>
    <dgm:pt modelId="{0C30C4C4-D64C-49D4-8D56-091F2E4B525B}" type="parTrans" cxnId="{0B720E17-9D74-46AE-89DE-193BDA423F14}">
      <dgm:prSet/>
      <dgm:spPr/>
      <dgm:t>
        <a:bodyPr/>
        <a:lstStyle/>
        <a:p>
          <a:endParaRPr lang="ru-RU" sz="1600"/>
        </a:p>
      </dgm:t>
    </dgm:pt>
    <dgm:pt modelId="{A49DDAB3-E004-48D1-BD27-AB25E8E5C1EE}" type="sibTrans" cxnId="{0B720E17-9D74-46AE-89DE-193BDA423F14}">
      <dgm:prSet/>
      <dgm:spPr/>
      <dgm:t>
        <a:bodyPr/>
        <a:lstStyle/>
        <a:p>
          <a:endParaRPr lang="ru-RU" sz="1600"/>
        </a:p>
      </dgm:t>
    </dgm:pt>
    <dgm:pt modelId="{FC50D708-32CC-4CA7-B53F-6B995B64A45F}">
      <dgm:prSet phldrT="[Текст]" custT="1"/>
      <dgm:spPr/>
      <dgm:t>
        <a:bodyPr/>
        <a:lstStyle/>
        <a:p>
          <a:r>
            <a:rPr lang="ru-RU" sz="1400" dirty="0" smtClean="0"/>
            <a:t>Истина выступает как согласие разума с самим собой, поскольку познание является раскрытием духовной, разумной первоосновы мира </a:t>
          </a:r>
          <a:endParaRPr lang="ru-RU" sz="1400" dirty="0"/>
        </a:p>
      </dgm:t>
    </dgm:pt>
    <dgm:pt modelId="{64AB731D-6599-4DD1-8F77-9C75066A5961}" type="parTrans" cxnId="{0E55A359-F00B-4F62-98CC-AB63979C1D5B}">
      <dgm:prSet/>
      <dgm:spPr/>
      <dgm:t>
        <a:bodyPr/>
        <a:lstStyle/>
        <a:p>
          <a:endParaRPr lang="ru-RU" sz="1600"/>
        </a:p>
      </dgm:t>
    </dgm:pt>
    <dgm:pt modelId="{7FD29F8D-0903-4B9F-A39E-B3370B056FA1}" type="sibTrans" cxnId="{0E55A359-F00B-4F62-98CC-AB63979C1D5B}">
      <dgm:prSet/>
      <dgm:spPr/>
      <dgm:t>
        <a:bodyPr/>
        <a:lstStyle/>
        <a:p>
          <a:endParaRPr lang="ru-RU" sz="1600"/>
        </a:p>
      </dgm:t>
    </dgm:pt>
    <dgm:pt modelId="{34C0E139-5726-4DD1-92A3-CA5A5D613EE4}" type="pres">
      <dgm:prSet presAssocID="{B6011A8C-5104-475E-8B48-F3754339BBD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F64100-4EA7-4518-AC86-E4052EC023F3}" type="pres">
      <dgm:prSet presAssocID="{B6011A8C-5104-475E-8B48-F3754339BBDD}" presName="children" presStyleCnt="0"/>
      <dgm:spPr/>
    </dgm:pt>
    <dgm:pt modelId="{CC737BD2-C67A-4304-86E6-B1071E893351}" type="pres">
      <dgm:prSet presAssocID="{B6011A8C-5104-475E-8B48-F3754339BBDD}" presName="child1group" presStyleCnt="0"/>
      <dgm:spPr/>
    </dgm:pt>
    <dgm:pt modelId="{BC520E45-A180-41DF-AF28-B4313159A3F8}" type="pres">
      <dgm:prSet presAssocID="{B6011A8C-5104-475E-8B48-F3754339BBDD}" presName="child1" presStyleLbl="bgAcc1" presStyleIdx="0" presStyleCnt="4" custScaleX="164175" custLinFactNeighborX="-19207" custLinFactNeighborY="-1846"/>
      <dgm:spPr/>
      <dgm:t>
        <a:bodyPr/>
        <a:lstStyle/>
        <a:p>
          <a:endParaRPr lang="ru-RU"/>
        </a:p>
      </dgm:t>
    </dgm:pt>
    <dgm:pt modelId="{314406FB-6AAF-4C94-A6C3-7A4DBAAED03B}" type="pres">
      <dgm:prSet presAssocID="{B6011A8C-5104-475E-8B48-F3754339BBD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76707-306D-4FAF-A642-88A24FE599DD}" type="pres">
      <dgm:prSet presAssocID="{B6011A8C-5104-475E-8B48-F3754339BBDD}" presName="child2group" presStyleCnt="0"/>
      <dgm:spPr/>
    </dgm:pt>
    <dgm:pt modelId="{AB95060C-12DD-4925-A045-D417582979E9}" type="pres">
      <dgm:prSet presAssocID="{B6011A8C-5104-475E-8B48-F3754339BBDD}" presName="child2" presStyleLbl="bgAcc1" presStyleIdx="1" presStyleCnt="4" custScaleX="173277" custLinFactNeighborX="14469" custLinFactNeighborY="-1846"/>
      <dgm:spPr/>
      <dgm:t>
        <a:bodyPr/>
        <a:lstStyle/>
        <a:p>
          <a:endParaRPr lang="ru-RU"/>
        </a:p>
      </dgm:t>
    </dgm:pt>
    <dgm:pt modelId="{2D036B3A-15E5-49B3-BC67-421B8042CCB5}" type="pres">
      <dgm:prSet presAssocID="{B6011A8C-5104-475E-8B48-F3754339BBD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731B-7B07-4DE3-935B-E4B22B7CE0B5}" type="pres">
      <dgm:prSet presAssocID="{B6011A8C-5104-475E-8B48-F3754339BBDD}" presName="child3group" presStyleCnt="0"/>
      <dgm:spPr/>
    </dgm:pt>
    <dgm:pt modelId="{A782B2A8-7364-4541-9624-40D5692418A3}" type="pres">
      <dgm:prSet presAssocID="{B6011A8C-5104-475E-8B48-F3754339BBDD}" presName="child3" presStyleLbl="bgAcc1" presStyleIdx="2" presStyleCnt="4" custScaleX="180561" custLinFactNeighborX="24233" custLinFactNeighborY="-4383"/>
      <dgm:spPr/>
      <dgm:t>
        <a:bodyPr/>
        <a:lstStyle/>
        <a:p>
          <a:endParaRPr lang="ru-RU"/>
        </a:p>
      </dgm:t>
    </dgm:pt>
    <dgm:pt modelId="{0EC19C0F-8972-4988-B3AF-C6F1631422C4}" type="pres">
      <dgm:prSet presAssocID="{B6011A8C-5104-475E-8B48-F3754339BBD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813D4-85BF-4990-BAE9-221E21A35A38}" type="pres">
      <dgm:prSet presAssocID="{B6011A8C-5104-475E-8B48-F3754339BBDD}" presName="child4group" presStyleCnt="0"/>
      <dgm:spPr/>
    </dgm:pt>
    <dgm:pt modelId="{A542B5E1-57F3-413E-A22E-2DBDFE5669EA}" type="pres">
      <dgm:prSet presAssocID="{B6011A8C-5104-475E-8B48-F3754339BBDD}" presName="child4" presStyleLbl="bgAcc1" presStyleIdx="3" presStyleCnt="4" custScaleX="172276" custScaleY="120739" custLinFactNeighborX="-16019" custLinFactNeighborY="500"/>
      <dgm:spPr/>
      <dgm:t>
        <a:bodyPr/>
        <a:lstStyle/>
        <a:p>
          <a:endParaRPr lang="ru-RU"/>
        </a:p>
      </dgm:t>
    </dgm:pt>
    <dgm:pt modelId="{50EB4F64-86CE-4B84-B779-47F54BB88C3E}" type="pres">
      <dgm:prSet presAssocID="{B6011A8C-5104-475E-8B48-F3754339BBD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EA25B-1268-43A9-9796-76C7F77E1C04}" type="pres">
      <dgm:prSet presAssocID="{B6011A8C-5104-475E-8B48-F3754339BBDD}" presName="childPlaceholder" presStyleCnt="0"/>
      <dgm:spPr/>
    </dgm:pt>
    <dgm:pt modelId="{28E3C393-EFE9-4B47-8E65-81582F1FCD06}" type="pres">
      <dgm:prSet presAssocID="{B6011A8C-5104-475E-8B48-F3754339BBDD}" presName="circle" presStyleCnt="0"/>
      <dgm:spPr/>
    </dgm:pt>
    <dgm:pt modelId="{6176C2E3-F8B7-4E03-852A-B6E8132E0270}" type="pres">
      <dgm:prSet presAssocID="{B6011A8C-5104-475E-8B48-F3754339BBD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AED67-FC6A-46D7-8DF0-7E4EAEBBC998}" type="pres">
      <dgm:prSet presAssocID="{B6011A8C-5104-475E-8B48-F3754339BBD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77AC5-D069-46BC-BA16-0FA67146C924}" type="pres">
      <dgm:prSet presAssocID="{B6011A8C-5104-475E-8B48-F3754339BBD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B2676-26FE-4E7E-BC39-F514BBB88FB0}" type="pres">
      <dgm:prSet presAssocID="{B6011A8C-5104-475E-8B48-F3754339BBD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10651-F61D-4708-ACC0-1D24476D5BD1}" type="pres">
      <dgm:prSet presAssocID="{B6011A8C-5104-475E-8B48-F3754339BBDD}" presName="quadrantPlaceholder" presStyleCnt="0"/>
      <dgm:spPr/>
    </dgm:pt>
    <dgm:pt modelId="{915B3661-4E89-4CA3-90A6-262DEF6B0C41}" type="pres">
      <dgm:prSet presAssocID="{B6011A8C-5104-475E-8B48-F3754339BBDD}" presName="center1" presStyleLbl="fgShp" presStyleIdx="0" presStyleCnt="2"/>
      <dgm:spPr/>
    </dgm:pt>
    <dgm:pt modelId="{72E224E4-C61A-4464-9DAC-4D83130F5CBA}" type="pres">
      <dgm:prSet presAssocID="{B6011A8C-5104-475E-8B48-F3754339BBDD}" presName="center2" presStyleLbl="fgShp" presStyleIdx="1" presStyleCnt="2"/>
      <dgm:spPr/>
    </dgm:pt>
  </dgm:ptLst>
  <dgm:cxnLst>
    <dgm:cxn modelId="{C049606B-5685-4BDF-BA0E-9BC679FAF500}" type="presOf" srcId="{FE61B348-ACFF-4DF0-82F6-FD1E3C1F12E0}" destId="{0EC19C0F-8972-4988-B3AF-C6F1631422C4}" srcOrd="1" destOrd="0" presId="urn:microsoft.com/office/officeart/2005/8/layout/cycle4"/>
    <dgm:cxn modelId="{75295FFD-6148-45CB-81F9-9FE686ECFA02}" srcId="{94F011FA-16DE-40EC-B6F4-297B60C583C0}" destId="{292EDE45-C196-4049-BCC7-4CCD0BE8F9F0}" srcOrd="0" destOrd="0" parTransId="{CD574B32-CC95-4144-89FF-253EF8E434F1}" sibTransId="{8D059237-858A-4810-8697-AD50CD774862}"/>
    <dgm:cxn modelId="{AB0CA001-9B30-424C-883E-0BF3FDD4672C}" type="presOf" srcId="{22C6F184-0731-4170-9C04-D44C2BFA23E4}" destId="{CCEB2676-26FE-4E7E-BC39-F514BBB88FB0}" srcOrd="0" destOrd="0" presId="urn:microsoft.com/office/officeart/2005/8/layout/cycle4"/>
    <dgm:cxn modelId="{482B7F81-FD7D-43EA-8166-8F071655A26E}" type="presOf" srcId="{02506BB0-7285-4551-BF9D-9943ABB8B144}" destId="{6176C2E3-F8B7-4E03-852A-B6E8132E0270}" srcOrd="0" destOrd="0" presId="urn:microsoft.com/office/officeart/2005/8/layout/cycle4"/>
    <dgm:cxn modelId="{769266F9-8BA1-4269-8C78-2232EEBDA3F7}" type="presOf" srcId="{292EDE45-C196-4049-BCC7-4CCD0BE8F9F0}" destId="{2D036B3A-15E5-49B3-BC67-421B8042CCB5}" srcOrd="1" destOrd="0" presId="urn:microsoft.com/office/officeart/2005/8/layout/cycle4"/>
    <dgm:cxn modelId="{306C483A-3FF5-402A-B8AC-9C04F0169A8A}" type="presOf" srcId="{B6011A8C-5104-475E-8B48-F3754339BBDD}" destId="{34C0E139-5726-4DD1-92A3-CA5A5D613EE4}" srcOrd="0" destOrd="0" presId="urn:microsoft.com/office/officeart/2005/8/layout/cycle4"/>
    <dgm:cxn modelId="{261FC3FF-0F81-41F7-A9AD-3FAFABC4DED0}" srcId="{93187ABF-7671-4360-BD5F-27AEEE0A328A}" destId="{FE61B348-ACFF-4DF0-82F6-FD1E3C1F12E0}" srcOrd="0" destOrd="0" parTransId="{50889440-81E0-48A3-9625-45AEEEF8C760}" sibTransId="{658AC5F8-4D03-48B1-80E8-6747F756CCBE}"/>
    <dgm:cxn modelId="{70C33C37-0B56-4A37-A83C-7772B67D1587}" type="presOf" srcId="{66333A65-A3E2-4EE6-AFF3-BC08583728DA}" destId="{BC520E45-A180-41DF-AF28-B4313159A3F8}" srcOrd="0" destOrd="0" presId="urn:microsoft.com/office/officeart/2005/8/layout/cycle4"/>
    <dgm:cxn modelId="{E18F6B1A-4329-4980-B2D3-13AC780087C2}" type="presOf" srcId="{FE61B348-ACFF-4DF0-82F6-FD1E3C1F12E0}" destId="{A782B2A8-7364-4541-9624-40D5692418A3}" srcOrd="0" destOrd="0" presId="urn:microsoft.com/office/officeart/2005/8/layout/cycle4"/>
    <dgm:cxn modelId="{38D1D47B-8F77-4BE6-976A-653253C62D92}" type="presOf" srcId="{94F011FA-16DE-40EC-B6F4-297B60C583C0}" destId="{908AED67-FC6A-46D7-8DF0-7E4EAEBBC998}" srcOrd="0" destOrd="0" presId="urn:microsoft.com/office/officeart/2005/8/layout/cycle4"/>
    <dgm:cxn modelId="{0B720E17-9D74-46AE-89DE-193BDA423F14}" srcId="{B6011A8C-5104-475E-8B48-F3754339BBDD}" destId="{22C6F184-0731-4170-9C04-D44C2BFA23E4}" srcOrd="3" destOrd="0" parTransId="{0C30C4C4-D64C-49D4-8D56-091F2E4B525B}" sibTransId="{A49DDAB3-E004-48D1-BD27-AB25E8E5C1EE}"/>
    <dgm:cxn modelId="{53B8A9F4-2E13-42D9-8241-60DCA55333D4}" srcId="{02506BB0-7285-4551-BF9D-9943ABB8B144}" destId="{66333A65-A3E2-4EE6-AFF3-BC08583728DA}" srcOrd="0" destOrd="0" parTransId="{B3EFC3D3-5896-4F2E-9467-F1496FC89DA8}" sibTransId="{946013F4-FD79-4545-8270-8344559450BD}"/>
    <dgm:cxn modelId="{77B494EE-F2EE-4D88-96EA-59A00E3DEC25}" type="presOf" srcId="{93187ABF-7671-4360-BD5F-27AEEE0A328A}" destId="{21B77AC5-D069-46BC-BA16-0FA67146C924}" srcOrd="0" destOrd="0" presId="urn:microsoft.com/office/officeart/2005/8/layout/cycle4"/>
    <dgm:cxn modelId="{C676CBC5-C2A8-446F-894C-54260D69DCC3}" srcId="{B6011A8C-5104-475E-8B48-F3754339BBDD}" destId="{94F011FA-16DE-40EC-B6F4-297B60C583C0}" srcOrd="1" destOrd="0" parTransId="{519CC6BD-4AA6-4A06-A715-88BA53B6F6DC}" sibTransId="{3FA21212-6BBB-431D-8093-0F622F411A00}"/>
    <dgm:cxn modelId="{1422790C-8F1C-4BB4-B27E-CE6844C31989}" srcId="{B6011A8C-5104-475E-8B48-F3754339BBDD}" destId="{02506BB0-7285-4551-BF9D-9943ABB8B144}" srcOrd="0" destOrd="0" parTransId="{F78574BB-08FB-4C2D-9D26-D5E45B8F9570}" sibTransId="{6AA268B7-F77E-4D69-B898-38DDB32A8D3C}"/>
    <dgm:cxn modelId="{878B6A28-92E6-4768-966C-A42364C9DEC3}" type="presOf" srcId="{292EDE45-C196-4049-BCC7-4CCD0BE8F9F0}" destId="{AB95060C-12DD-4925-A045-D417582979E9}" srcOrd="0" destOrd="0" presId="urn:microsoft.com/office/officeart/2005/8/layout/cycle4"/>
    <dgm:cxn modelId="{E774B2F9-E8A8-492B-8EE0-226F7A2F27DC}" type="presOf" srcId="{FC50D708-32CC-4CA7-B53F-6B995B64A45F}" destId="{50EB4F64-86CE-4B84-B779-47F54BB88C3E}" srcOrd="1" destOrd="0" presId="urn:microsoft.com/office/officeart/2005/8/layout/cycle4"/>
    <dgm:cxn modelId="{3AF498EB-1D16-4CD5-91CA-B39747911ACC}" type="presOf" srcId="{FC50D708-32CC-4CA7-B53F-6B995B64A45F}" destId="{A542B5E1-57F3-413E-A22E-2DBDFE5669EA}" srcOrd="0" destOrd="0" presId="urn:microsoft.com/office/officeart/2005/8/layout/cycle4"/>
    <dgm:cxn modelId="{DFAAFC40-0DD5-494F-A6A7-0D2C63D42783}" srcId="{B6011A8C-5104-475E-8B48-F3754339BBDD}" destId="{93187ABF-7671-4360-BD5F-27AEEE0A328A}" srcOrd="2" destOrd="0" parTransId="{253C861C-C9E3-4F1A-A3EE-6CAD75D41EBE}" sibTransId="{4DB1DB79-82E0-43A5-BB9C-207A17D51643}"/>
    <dgm:cxn modelId="{0E55A359-F00B-4F62-98CC-AB63979C1D5B}" srcId="{22C6F184-0731-4170-9C04-D44C2BFA23E4}" destId="{FC50D708-32CC-4CA7-B53F-6B995B64A45F}" srcOrd="0" destOrd="0" parTransId="{64AB731D-6599-4DD1-8F77-9C75066A5961}" sibTransId="{7FD29F8D-0903-4B9F-A39E-B3370B056FA1}"/>
    <dgm:cxn modelId="{1375D394-BAEC-4040-9AFF-EE3181B993C5}" type="presOf" srcId="{66333A65-A3E2-4EE6-AFF3-BC08583728DA}" destId="{314406FB-6AAF-4C94-A6C3-7A4DBAAED03B}" srcOrd="1" destOrd="0" presId="urn:microsoft.com/office/officeart/2005/8/layout/cycle4"/>
    <dgm:cxn modelId="{B98A13F2-4B35-4FAA-AF28-8AC7E32954EF}" type="presParOf" srcId="{34C0E139-5726-4DD1-92A3-CA5A5D613EE4}" destId="{CCF64100-4EA7-4518-AC86-E4052EC023F3}" srcOrd="0" destOrd="0" presId="urn:microsoft.com/office/officeart/2005/8/layout/cycle4"/>
    <dgm:cxn modelId="{9907FBB6-FF27-4EE4-A8E2-D6799F8130EA}" type="presParOf" srcId="{CCF64100-4EA7-4518-AC86-E4052EC023F3}" destId="{CC737BD2-C67A-4304-86E6-B1071E893351}" srcOrd="0" destOrd="0" presId="urn:microsoft.com/office/officeart/2005/8/layout/cycle4"/>
    <dgm:cxn modelId="{6136F06F-2A32-4396-AD7C-9B8B186B44D3}" type="presParOf" srcId="{CC737BD2-C67A-4304-86E6-B1071E893351}" destId="{BC520E45-A180-41DF-AF28-B4313159A3F8}" srcOrd="0" destOrd="0" presId="urn:microsoft.com/office/officeart/2005/8/layout/cycle4"/>
    <dgm:cxn modelId="{DE1D90B8-B28A-4CD4-B3A4-1650B0A8AD37}" type="presParOf" srcId="{CC737BD2-C67A-4304-86E6-B1071E893351}" destId="{314406FB-6AAF-4C94-A6C3-7A4DBAAED03B}" srcOrd="1" destOrd="0" presId="urn:microsoft.com/office/officeart/2005/8/layout/cycle4"/>
    <dgm:cxn modelId="{4EC84868-714D-4A21-80FA-749D034900DF}" type="presParOf" srcId="{CCF64100-4EA7-4518-AC86-E4052EC023F3}" destId="{70B76707-306D-4FAF-A642-88A24FE599DD}" srcOrd="1" destOrd="0" presId="urn:microsoft.com/office/officeart/2005/8/layout/cycle4"/>
    <dgm:cxn modelId="{5946156F-E632-4E24-8A48-81A29746951A}" type="presParOf" srcId="{70B76707-306D-4FAF-A642-88A24FE599DD}" destId="{AB95060C-12DD-4925-A045-D417582979E9}" srcOrd="0" destOrd="0" presId="urn:microsoft.com/office/officeart/2005/8/layout/cycle4"/>
    <dgm:cxn modelId="{8B11C1C6-24EE-4EE8-ADAD-2847BDF0F94E}" type="presParOf" srcId="{70B76707-306D-4FAF-A642-88A24FE599DD}" destId="{2D036B3A-15E5-49B3-BC67-421B8042CCB5}" srcOrd="1" destOrd="0" presId="urn:microsoft.com/office/officeart/2005/8/layout/cycle4"/>
    <dgm:cxn modelId="{404E2F41-C276-40EF-8075-8B295A747190}" type="presParOf" srcId="{CCF64100-4EA7-4518-AC86-E4052EC023F3}" destId="{3476731B-7B07-4DE3-935B-E4B22B7CE0B5}" srcOrd="2" destOrd="0" presId="urn:microsoft.com/office/officeart/2005/8/layout/cycle4"/>
    <dgm:cxn modelId="{FCF595CA-2F0D-4981-966E-C37986D3687E}" type="presParOf" srcId="{3476731B-7B07-4DE3-935B-E4B22B7CE0B5}" destId="{A782B2A8-7364-4541-9624-40D5692418A3}" srcOrd="0" destOrd="0" presId="urn:microsoft.com/office/officeart/2005/8/layout/cycle4"/>
    <dgm:cxn modelId="{52EFFE9D-1F21-462C-A6F0-84A55D55FEB2}" type="presParOf" srcId="{3476731B-7B07-4DE3-935B-E4B22B7CE0B5}" destId="{0EC19C0F-8972-4988-B3AF-C6F1631422C4}" srcOrd="1" destOrd="0" presId="urn:microsoft.com/office/officeart/2005/8/layout/cycle4"/>
    <dgm:cxn modelId="{2F0B0C8E-7FC4-46D5-9799-8C798FA474AA}" type="presParOf" srcId="{CCF64100-4EA7-4518-AC86-E4052EC023F3}" destId="{B66813D4-85BF-4990-BAE9-221E21A35A38}" srcOrd="3" destOrd="0" presId="urn:microsoft.com/office/officeart/2005/8/layout/cycle4"/>
    <dgm:cxn modelId="{6646FD6F-DE17-447E-9462-BF6CA22F82A1}" type="presParOf" srcId="{B66813D4-85BF-4990-BAE9-221E21A35A38}" destId="{A542B5E1-57F3-413E-A22E-2DBDFE5669EA}" srcOrd="0" destOrd="0" presId="urn:microsoft.com/office/officeart/2005/8/layout/cycle4"/>
    <dgm:cxn modelId="{0C020204-BB94-47EA-A185-B160BFBBE2EA}" type="presParOf" srcId="{B66813D4-85BF-4990-BAE9-221E21A35A38}" destId="{50EB4F64-86CE-4B84-B779-47F54BB88C3E}" srcOrd="1" destOrd="0" presId="urn:microsoft.com/office/officeart/2005/8/layout/cycle4"/>
    <dgm:cxn modelId="{4C5C22A3-A089-4A4B-ACE0-E9C9645D802C}" type="presParOf" srcId="{CCF64100-4EA7-4518-AC86-E4052EC023F3}" destId="{3FCEA25B-1268-43A9-9796-76C7F77E1C04}" srcOrd="4" destOrd="0" presId="urn:microsoft.com/office/officeart/2005/8/layout/cycle4"/>
    <dgm:cxn modelId="{B07147A5-44B9-49EB-8E9C-43BFFB8CF956}" type="presParOf" srcId="{34C0E139-5726-4DD1-92A3-CA5A5D613EE4}" destId="{28E3C393-EFE9-4B47-8E65-81582F1FCD06}" srcOrd="1" destOrd="0" presId="urn:microsoft.com/office/officeart/2005/8/layout/cycle4"/>
    <dgm:cxn modelId="{4A6707D1-2F67-4D24-ADC4-7B8F564EE2DA}" type="presParOf" srcId="{28E3C393-EFE9-4B47-8E65-81582F1FCD06}" destId="{6176C2E3-F8B7-4E03-852A-B6E8132E0270}" srcOrd="0" destOrd="0" presId="urn:microsoft.com/office/officeart/2005/8/layout/cycle4"/>
    <dgm:cxn modelId="{05437E87-9444-41A3-A487-D521174B7086}" type="presParOf" srcId="{28E3C393-EFE9-4B47-8E65-81582F1FCD06}" destId="{908AED67-FC6A-46D7-8DF0-7E4EAEBBC998}" srcOrd="1" destOrd="0" presId="urn:microsoft.com/office/officeart/2005/8/layout/cycle4"/>
    <dgm:cxn modelId="{FC42E802-7C3A-4002-9B44-4CF0F8B64259}" type="presParOf" srcId="{28E3C393-EFE9-4B47-8E65-81582F1FCD06}" destId="{21B77AC5-D069-46BC-BA16-0FA67146C924}" srcOrd="2" destOrd="0" presId="urn:microsoft.com/office/officeart/2005/8/layout/cycle4"/>
    <dgm:cxn modelId="{ED682394-9949-4A11-9F90-BDA472ECE12C}" type="presParOf" srcId="{28E3C393-EFE9-4B47-8E65-81582F1FCD06}" destId="{CCEB2676-26FE-4E7E-BC39-F514BBB88FB0}" srcOrd="3" destOrd="0" presId="urn:microsoft.com/office/officeart/2005/8/layout/cycle4"/>
    <dgm:cxn modelId="{4C7083E7-15C0-4EE9-9E3D-89FF099BA029}" type="presParOf" srcId="{28E3C393-EFE9-4B47-8E65-81582F1FCD06}" destId="{22910651-F61D-4708-ACC0-1D24476D5BD1}" srcOrd="4" destOrd="0" presId="urn:microsoft.com/office/officeart/2005/8/layout/cycle4"/>
    <dgm:cxn modelId="{D584979A-C874-459D-B231-862C824A8A61}" type="presParOf" srcId="{34C0E139-5726-4DD1-92A3-CA5A5D613EE4}" destId="{915B3661-4E89-4CA3-90A6-262DEF6B0C41}" srcOrd="2" destOrd="0" presId="urn:microsoft.com/office/officeart/2005/8/layout/cycle4"/>
    <dgm:cxn modelId="{DD08216B-5C01-46A6-8691-8920C34DCDA1}" type="presParOf" srcId="{34C0E139-5726-4DD1-92A3-CA5A5D613EE4}" destId="{72E224E4-C61A-4464-9DAC-4D83130F5CB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7574BE-BDDC-4C37-9223-D6EFE69ABF66}" type="doc">
      <dgm:prSet loTypeId="urn:microsoft.com/office/officeart/2005/8/layout/hierarchy2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5A05F08-F85D-4142-AD2C-46EECC2D653C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Адекватно ли человек отображает в своем сознании  действительность или впадает в заблуждение?</a:t>
          </a:r>
          <a:endParaRPr lang="ru-RU" dirty="0">
            <a:solidFill>
              <a:schemeClr val="tx1"/>
            </a:solidFill>
          </a:endParaRPr>
        </a:p>
      </dgm:t>
    </dgm:pt>
    <dgm:pt modelId="{B44859A0-5BD2-4252-8225-A1FAF346A699}" type="parTrans" cxnId="{349DBF5C-AC8A-4DFA-B671-978C55FA489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0BD2283-FF98-405D-A423-CE345E0A87D2}" type="sibTrans" cxnId="{349DBF5C-AC8A-4DFA-B671-978C55FA489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F530C9-A7F5-4E15-9EBC-3962A1509CBC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Адекватно (правильно)</a:t>
          </a:r>
          <a:endParaRPr lang="ru-RU" dirty="0">
            <a:solidFill>
              <a:schemeClr val="tx1"/>
            </a:solidFill>
          </a:endParaRPr>
        </a:p>
      </dgm:t>
    </dgm:pt>
    <dgm:pt modelId="{C357D497-C2EA-4D7B-9983-EF9B10298C5C}" type="parTrans" cxnId="{A616CE6A-8799-4F14-B515-B07ABB3BCE4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2790B9-4B53-4362-B080-0859A852EE93}" type="sibTrans" cxnId="{A616CE6A-8799-4F14-B515-B07ABB3BCE4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208C10-7F64-4C52-B2C9-AEDC050B7DAB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</a:rPr>
            <a:t>Истина </a:t>
          </a:r>
          <a:endParaRPr lang="ru-RU" b="1" dirty="0">
            <a:solidFill>
              <a:schemeClr val="tx1"/>
            </a:solidFill>
          </a:endParaRPr>
        </a:p>
      </dgm:t>
    </dgm:pt>
    <dgm:pt modelId="{86CF8C6E-2F6B-425F-A357-A5EA2E3B9BD2}" type="parTrans" cxnId="{9F5E5F65-DE25-45FD-BD81-59097F9B0C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C1A93F-B735-4279-B002-8BC9089F9EB5}" type="sibTrans" cxnId="{9F5E5F65-DE25-45FD-BD81-59097F9B0C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4C5D1E3-4711-464C-A40B-1D192AF5F74E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Неадекватно (неправильно)</a:t>
          </a:r>
          <a:endParaRPr lang="ru-RU" dirty="0">
            <a:solidFill>
              <a:schemeClr val="tx1"/>
            </a:solidFill>
          </a:endParaRPr>
        </a:p>
      </dgm:t>
    </dgm:pt>
    <dgm:pt modelId="{14F1EA0A-9E07-4F30-B7F3-E756E8A85457}" type="parTrans" cxnId="{7637E78B-7CA3-4D65-87BC-4FE91EFAEA4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C752784-F1A6-432C-A5D5-0B0B24AD13F2}" type="sibTrans" cxnId="{7637E78B-7CA3-4D65-87BC-4FE91EFAEA4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402E2F-4017-4FD6-8D53-62DC0EECCBE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Заблуждение </a:t>
          </a:r>
          <a:endParaRPr lang="ru-RU" b="1" dirty="0">
            <a:solidFill>
              <a:schemeClr val="tx1"/>
            </a:solidFill>
          </a:endParaRPr>
        </a:p>
      </dgm:t>
    </dgm:pt>
    <dgm:pt modelId="{B5973E8D-9716-4F7A-9DF6-20FEB7B867DD}" type="parTrans" cxnId="{EC430729-11FC-4197-9F13-7F09AB15468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3542917-1122-4D21-A72B-415202930255}" type="sibTrans" cxnId="{EC430729-11FC-4197-9F13-7F09AB15468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E0379F-A68F-4ACB-A14F-D7931588DF28}" type="pres">
      <dgm:prSet presAssocID="{907574BE-BDDC-4C37-9223-D6EFE69ABF6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83B7EA-B13A-41BF-8376-5D7450726046}" type="pres">
      <dgm:prSet presAssocID="{E5A05F08-F85D-4142-AD2C-46EECC2D653C}" presName="root1" presStyleCnt="0"/>
      <dgm:spPr/>
    </dgm:pt>
    <dgm:pt modelId="{0F0F0247-DE59-426D-B72D-D67A41953E28}" type="pres">
      <dgm:prSet presAssocID="{E5A05F08-F85D-4142-AD2C-46EECC2D653C}" presName="LevelOneTextNode" presStyleLbl="node0" presStyleIdx="0" presStyleCnt="1" custScaleY="365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06D97F-407D-40A1-8A01-4DA4173200A4}" type="pres">
      <dgm:prSet presAssocID="{E5A05F08-F85D-4142-AD2C-46EECC2D653C}" presName="level2hierChild" presStyleCnt="0"/>
      <dgm:spPr/>
    </dgm:pt>
    <dgm:pt modelId="{0C356003-57B2-4FBA-B40C-3CF4FD455568}" type="pres">
      <dgm:prSet presAssocID="{C357D497-C2EA-4D7B-9983-EF9B10298C5C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F3BE892-BA9A-414F-A617-0B3532F9E2A2}" type="pres">
      <dgm:prSet presAssocID="{C357D497-C2EA-4D7B-9983-EF9B10298C5C}" presName="connTx" presStyleLbl="parChTrans1D2" presStyleIdx="0" presStyleCnt="2"/>
      <dgm:spPr/>
      <dgm:t>
        <a:bodyPr/>
        <a:lstStyle/>
        <a:p>
          <a:endParaRPr lang="ru-RU"/>
        </a:p>
      </dgm:t>
    </dgm:pt>
    <dgm:pt modelId="{589E9EC7-4D63-4D06-8780-4746A902711D}" type="pres">
      <dgm:prSet presAssocID="{A5F530C9-A7F5-4E15-9EBC-3962A1509CBC}" presName="root2" presStyleCnt="0"/>
      <dgm:spPr/>
    </dgm:pt>
    <dgm:pt modelId="{76FA3611-0E05-4818-A1E3-3C4E85A67364}" type="pres">
      <dgm:prSet presAssocID="{A5F530C9-A7F5-4E15-9EBC-3962A1509CB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3B702D-2B88-4CF0-AA8A-40996BB94E21}" type="pres">
      <dgm:prSet presAssocID="{A5F530C9-A7F5-4E15-9EBC-3962A1509CBC}" presName="level3hierChild" presStyleCnt="0"/>
      <dgm:spPr/>
    </dgm:pt>
    <dgm:pt modelId="{E78A64F7-E4B8-45C7-A01B-379FBC182BD3}" type="pres">
      <dgm:prSet presAssocID="{86CF8C6E-2F6B-425F-A357-A5EA2E3B9BD2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A6F3AA0E-B2F6-4859-969C-3A3374A4E1DB}" type="pres">
      <dgm:prSet presAssocID="{86CF8C6E-2F6B-425F-A357-A5EA2E3B9BD2}" presName="connTx" presStyleLbl="parChTrans1D3" presStyleIdx="0" presStyleCnt="2"/>
      <dgm:spPr/>
      <dgm:t>
        <a:bodyPr/>
        <a:lstStyle/>
        <a:p>
          <a:endParaRPr lang="ru-RU"/>
        </a:p>
      </dgm:t>
    </dgm:pt>
    <dgm:pt modelId="{F667C9C1-3986-4FC2-A0AA-05DA852D58A0}" type="pres">
      <dgm:prSet presAssocID="{DB208C10-7F64-4C52-B2C9-AEDC050B7DAB}" presName="root2" presStyleCnt="0"/>
      <dgm:spPr/>
    </dgm:pt>
    <dgm:pt modelId="{DBEE2F50-B40D-4EDD-9DD6-B937E005C1AE}" type="pres">
      <dgm:prSet presAssocID="{DB208C10-7F64-4C52-B2C9-AEDC050B7DA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944E9C-5656-45E3-988C-FCC7695A1CA5}" type="pres">
      <dgm:prSet presAssocID="{DB208C10-7F64-4C52-B2C9-AEDC050B7DAB}" presName="level3hierChild" presStyleCnt="0"/>
      <dgm:spPr/>
    </dgm:pt>
    <dgm:pt modelId="{BD983A11-78EC-4ED4-BE9F-3F99413624B5}" type="pres">
      <dgm:prSet presAssocID="{14F1EA0A-9E07-4F30-B7F3-E756E8A8545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82ECE1E-7F56-46A7-A2E4-C13F6936E333}" type="pres">
      <dgm:prSet presAssocID="{14F1EA0A-9E07-4F30-B7F3-E756E8A8545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DBB4173-3F30-45BE-9936-EC568E310E41}" type="pres">
      <dgm:prSet presAssocID="{74C5D1E3-4711-464C-A40B-1D192AF5F74E}" presName="root2" presStyleCnt="0"/>
      <dgm:spPr/>
    </dgm:pt>
    <dgm:pt modelId="{808845ED-D84C-417F-9ED7-2EAC1621CA9F}" type="pres">
      <dgm:prSet presAssocID="{74C5D1E3-4711-464C-A40B-1D192AF5F74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CF88CE-2732-48E3-AE99-C76F7207EAB6}" type="pres">
      <dgm:prSet presAssocID="{74C5D1E3-4711-464C-A40B-1D192AF5F74E}" presName="level3hierChild" presStyleCnt="0"/>
      <dgm:spPr/>
    </dgm:pt>
    <dgm:pt modelId="{65DA9F3A-AF08-4BE9-8829-DA3F6E2E61DC}" type="pres">
      <dgm:prSet presAssocID="{B5973E8D-9716-4F7A-9DF6-20FEB7B867DD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70B7580-C1A6-489A-8B4B-CA2D74BDA922}" type="pres">
      <dgm:prSet presAssocID="{B5973E8D-9716-4F7A-9DF6-20FEB7B867DD}" presName="connTx" presStyleLbl="parChTrans1D3" presStyleIdx="1" presStyleCnt="2"/>
      <dgm:spPr/>
      <dgm:t>
        <a:bodyPr/>
        <a:lstStyle/>
        <a:p>
          <a:endParaRPr lang="ru-RU"/>
        </a:p>
      </dgm:t>
    </dgm:pt>
    <dgm:pt modelId="{7CBAE837-6F66-461C-9D59-D9AAABDB8D5A}" type="pres">
      <dgm:prSet presAssocID="{D7402E2F-4017-4FD6-8D53-62DC0EECCBEE}" presName="root2" presStyleCnt="0"/>
      <dgm:spPr/>
    </dgm:pt>
    <dgm:pt modelId="{0BDB68EE-CB9C-438C-AB2D-22E96FC4244C}" type="pres">
      <dgm:prSet presAssocID="{D7402E2F-4017-4FD6-8D53-62DC0EECCBEE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98B582-B938-4006-8B1C-C6108F845819}" type="pres">
      <dgm:prSet presAssocID="{D7402E2F-4017-4FD6-8D53-62DC0EECCBEE}" presName="level3hierChild" presStyleCnt="0"/>
      <dgm:spPr/>
    </dgm:pt>
  </dgm:ptLst>
  <dgm:cxnLst>
    <dgm:cxn modelId="{349DBF5C-AC8A-4DFA-B671-978C55FA489D}" srcId="{907574BE-BDDC-4C37-9223-D6EFE69ABF66}" destId="{E5A05F08-F85D-4142-AD2C-46EECC2D653C}" srcOrd="0" destOrd="0" parTransId="{B44859A0-5BD2-4252-8225-A1FAF346A699}" sibTransId="{30BD2283-FF98-405D-A423-CE345E0A87D2}"/>
    <dgm:cxn modelId="{EE665971-0AE6-4DA9-B5A5-C2D540A7E666}" type="presOf" srcId="{907574BE-BDDC-4C37-9223-D6EFE69ABF66}" destId="{57E0379F-A68F-4ACB-A14F-D7931588DF28}" srcOrd="0" destOrd="0" presId="urn:microsoft.com/office/officeart/2005/8/layout/hierarchy2"/>
    <dgm:cxn modelId="{C7338825-69D2-45D1-863C-06E9E7FDD7C3}" type="presOf" srcId="{74C5D1E3-4711-464C-A40B-1D192AF5F74E}" destId="{808845ED-D84C-417F-9ED7-2EAC1621CA9F}" srcOrd="0" destOrd="0" presId="urn:microsoft.com/office/officeart/2005/8/layout/hierarchy2"/>
    <dgm:cxn modelId="{9342163C-52FF-4CF1-B8DE-84088BCD28EC}" type="presOf" srcId="{DB208C10-7F64-4C52-B2C9-AEDC050B7DAB}" destId="{DBEE2F50-B40D-4EDD-9DD6-B937E005C1AE}" srcOrd="0" destOrd="0" presId="urn:microsoft.com/office/officeart/2005/8/layout/hierarchy2"/>
    <dgm:cxn modelId="{6D58F7C5-18C2-48DD-87EC-E8DCF6C0E86A}" type="presOf" srcId="{A5F530C9-A7F5-4E15-9EBC-3962A1509CBC}" destId="{76FA3611-0E05-4818-A1E3-3C4E85A67364}" srcOrd="0" destOrd="0" presId="urn:microsoft.com/office/officeart/2005/8/layout/hierarchy2"/>
    <dgm:cxn modelId="{EC430729-11FC-4197-9F13-7F09AB154686}" srcId="{74C5D1E3-4711-464C-A40B-1D192AF5F74E}" destId="{D7402E2F-4017-4FD6-8D53-62DC0EECCBEE}" srcOrd="0" destOrd="0" parTransId="{B5973E8D-9716-4F7A-9DF6-20FEB7B867DD}" sibTransId="{E3542917-1122-4D21-A72B-415202930255}"/>
    <dgm:cxn modelId="{C35C8893-537A-43F2-865A-8ED4007A50E4}" type="presOf" srcId="{D7402E2F-4017-4FD6-8D53-62DC0EECCBEE}" destId="{0BDB68EE-CB9C-438C-AB2D-22E96FC4244C}" srcOrd="0" destOrd="0" presId="urn:microsoft.com/office/officeart/2005/8/layout/hierarchy2"/>
    <dgm:cxn modelId="{716FC06A-DB24-4930-B4CC-D35BA903A2E1}" type="presOf" srcId="{E5A05F08-F85D-4142-AD2C-46EECC2D653C}" destId="{0F0F0247-DE59-426D-B72D-D67A41953E28}" srcOrd="0" destOrd="0" presId="urn:microsoft.com/office/officeart/2005/8/layout/hierarchy2"/>
    <dgm:cxn modelId="{A616CE6A-8799-4F14-B515-B07ABB3BCE4D}" srcId="{E5A05F08-F85D-4142-AD2C-46EECC2D653C}" destId="{A5F530C9-A7F5-4E15-9EBC-3962A1509CBC}" srcOrd="0" destOrd="0" parTransId="{C357D497-C2EA-4D7B-9983-EF9B10298C5C}" sibTransId="{772790B9-4B53-4362-B080-0859A852EE93}"/>
    <dgm:cxn modelId="{786DF14D-7FAA-483E-A8AC-BA3CECE45DFE}" type="presOf" srcId="{86CF8C6E-2F6B-425F-A357-A5EA2E3B9BD2}" destId="{E78A64F7-E4B8-45C7-A01B-379FBC182BD3}" srcOrd="0" destOrd="0" presId="urn:microsoft.com/office/officeart/2005/8/layout/hierarchy2"/>
    <dgm:cxn modelId="{3F998983-DC01-40D8-AD85-ED3CD9F81721}" type="presOf" srcId="{C357D497-C2EA-4D7B-9983-EF9B10298C5C}" destId="{8F3BE892-BA9A-414F-A617-0B3532F9E2A2}" srcOrd="1" destOrd="0" presId="urn:microsoft.com/office/officeart/2005/8/layout/hierarchy2"/>
    <dgm:cxn modelId="{AFE9BDC2-0CC0-4223-9DC2-C03CCB0FA12B}" type="presOf" srcId="{86CF8C6E-2F6B-425F-A357-A5EA2E3B9BD2}" destId="{A6F3AA0E-B2F6-4859-969C-3A3374A4E1DB}" srcOrd="1" destOrd="0" presId="urn:microsoft.com/office/officeart/2005/8/layout/hierarchy2"/>
    <dgm:cxn modelId="{EEC7D228-1841-43BE-8455-0132086917EE}" type="presOf" srcId="{14F1EA0A-9E07-4F30-B7F3-E756E8A85457}" destId="{182ECE1E-7F56-46A7-A2E4-C13F6936E333}" srcOrd="1" destOrd="0" presId="urn:microsoft.com/office/officeart/2005/8/layout/hierarchy2"/>
    <dgm:cxn modelId="{30110A01-A673-4DD5-92D0-F22670C2649D}" type="presOf" srcId="{C357D497-C2EA-4D7B-9983-EF9B10298C5C}" destId="{0C356003-57B2-4FBA-B40C-3CF4FD455568}" srcOrd="0" destOrd="0" presId="urn:microsoft.com/office/officeart/2005/8/layout/hierarchy2"/>
    <dgm:cxn modelId="{F5EF7DC4-DDC2-4D3E-86A1-DE972240F966}" type="presOf" srcId="{14F1EA0A-9E07-4F30-B7F3-E756E8A85457}" destId="{BD983A11-78EC-4ED4-BE9F-3F99413624B5}" srcOrd="0" destOrd="0" presId="urn:microsoft.com/office/officeart/2005/8/layout/hierarchy2"/>
    <dgm:cxn modelId="{8702DFF1-0D31-43F8-96CC-4F6DEAECD495}" type="presOf" srcId="{B5973E8D-9716-4F7A-9DF6-20FEB7B867DD}" destId="{070B7580-C1A6-489A-8B4B-CA2D74BDA922}" srcOrd="1" destOrd="0" presId="urn:microsoft.com/office/officeart/2005/8/layout/hierarchy2"/>
    <dgm:cxn modelId="{E912082C-5AD5-4275-B58D-E0F54C589E11}" type="presOf" srcId="{B5973E8D-9716-4F7A-9DF6-20FEB7B867DD}" destId="{65DA9F3A-AF08-4BE9-8829-DA3F6E2E61DC}" srcOrd="0" destOrd="0" presId="urn:microsoft.com/office/officeart/2005/8/layout/hierarchy2"/>
    <dgm:cxn modelId="{7637E78B-7CA3-4D65-87BC-4FE91EFAEA4C}" srcId="{E5A05F08-F85D-4142-AD2C-46EECC2D653C}" destId="{74C5D1E3-4711-464C-A40B-1D192AF5F74E}" srcOrd="1" destOrd="0" parTransId="{14F1EA0A-9E07-4F30-B7F3-E756E8A85457}" sibTransId="{4C752784-F1A6-432C-A5D5-0B0B24AD13F2}"/>
    <dgm:cxn modelId="{9F5E5F65-DE25-45FD-BD81-59097F9B0C1D}" srcId="{A5F530C9-A7F5-4E15-9EBC-3962A1509CBC}" destId="{DB208C10-7F64-4C52-B2C9-AEDC050B7DAB}" srcOrd="0" destOrd="0" parTransId="{86CF8C6E-2F6B-425F-A357-A5EA2E3B9BD2}" sibTransId="{04C1A93F-B735-4279-B002-8BC9089F9EB5}"/>
    <dgm:cxn modelId="{687EA50D-4D40-4673-8828-DF019AFB1419}" type="presParOf" srcId="{57E0379F-A68F-4ACB-A14F-D7931588DF28}" destId="{AF83B7EA-B13A-41BF-8376-5D7450726046}" srcOrd="0" destOrd="0" presId="urn:microsoft.com/office/officeart/2005/8/layout/hierarchy2"/>
    <dgm:cxn modelId="{DA3455CA-0B7A-486D-9B76-E9851FC6EA71}" type="presParOf" srcId="{AF83B7EA-B13A-41BF-8376-5D7450726046}" destId="{0F0F0247-DE59-426D-B72D-D67A41953E28}" srcOrd="0" destOrd="0" presId="urn:microsoft.com/office/officeart/2005/8/layout/hierarchy2"/>
    <dgm:cxn modelId="{7A8F5635-91BA-4964-AA0C-43CE7FDAEE26}" type="presParOf" srcId="{AF83B7EA-B13A-41BF-8376-5D7450726046}" destId="{8306D97F-407D-40A1-8A01-4DA4173200A4}" srcOrd="1" destOrd="0" presId="urn:microsoft.com/office/officeart/2005/8/layout/hierarchy2"/>
    <dgm:cxn modelId="{C73C4AAB-E73A-4BAE-BD16-F363BF23E530}" type="presParOf" srcId="{8306D97F-407D-40A1-8A01-4DA4173200A4}" destId="{0C356003-57B2-4FBA-B40C-3CF4FD455568}" srcOrd="0" destOrd="0" presId="urn:microsoft.com/office/officeart/2005/8/layout/hierarchy2"/>
    <dgm:cxn modelId="{176DC70C-2BE8-4689-9E98-813EEFF55D17}" type="presParOf" srcId="{0C356003-57B2-4FBA-B40C-3CF4FD455568}" destId="{8F3BE892-BA9A-414F-A617-0B3532F9E2A2}" srcOrd="0" destOrd="0" presId="urn:microsoft.com/office/officeart/2005/8/layout/hierarchy2"/>
    <dgm:cxn modelId="{1AD8B9AD-3D01-4BB8-8DD3-03148113FD8B}" type="presParOf" srcId="{8306D97F-407D-40A1-8A01-4DA4173200A4}" destId="{589E9EC7-4D63-4D06-8780-4746A902711D}" srcOrd="1" destOrd="0" presId="urn:microsoft.com/office/officeart/2005/8/layout/hierarchy2"/>
    <dgm:cxn modelId="{022363AD-9C36-45A6-A303-861F0B402335}" type="presParOf" srcId="{589E9EC7-4D63-4D06-8780-4746A902711D}" destId="{76FA3611-0E05-4818-A1E3-3C4E85A67364}" srcOrd="0" destOrd="0" presId="urn:microsoft.com/office/officeart/2005/8/layout/hierarchy2"/>
    <dgm:cxn modelId="{D2EB9008-D08F-4CFC-B045-F453FEC4C2EA}" type="presParOf" srcId="{589E9EC7-4D63-4D06-8780-4746A902711D}" destId="{863B702D-2B88-4CF0-AA8A-40996BB94E21}" srcOrd="1" destOrd="0" presId="urn:microsoft.com/office/officeart/2005/8/layout/hierarchy2"/>
    <dgm:cxn modelId="{CAD08AA3-56E6-467E-863B-F0991FABEF6B}" type="presParOf" srcId="{863B702D-2B88-4CF0-AA8A-40996BB94E21}" destId="{E78A64F7-E4B8-45C7-A01B-379FBC182BD3}" srcOrd="0" destOrd="0" presId="urn:microsoft.com/office/officeart/2005/8/layout/hierarchy2"/>
    <dgm:cxn modelId="{ED284310-E062-4241-8F01-CF710B625BC6}" type="presParOf" srcId="{E78A64F7-E4B8-45C7-A01B-379FBC182BD3}" destId="{A6F3AA0E-B2F6-4859-969C-3A3374A4E1DB}" srcOrd="0" destOrd="0" presId="urn:microsoft.com/office/officeart/2005/8/layout/hierarchy2"/>
    <dgm:cxn modelId="{0D4AB07E-68BF-41DF-ADF8-E4485359803D}" type="presParOf" srcId="{863B702D-2B88-4CF0-AA8A-40996BB94E21}" destId="{F667C9C1-3986-4FC2-A0AA-05DA852D58A0}" srcOrd="1" destOrd="0" presId="urn:microsoft.com/office/officeart/2005/8/layout/hierarchy2"/>
    <dgm:cxn modelId="{56B34055-657C-41C5-BE36-C517D8F74264}" type="presParOf" srcId="{F667C9C1-3986-4FC2-A0AA-05DA852D58A0}" destId="{DBEE2F50-B40D-4EDD-9DD6-B937E005C1AE}" srcOrd="0" destOrd="0" presId="urn:microsoft.com/office/officeart/2005/8/layout/hierarchy2"/>
    <dgm:cxn modelId="{6BE5AA07-FC4E-49C3-B09F-EF7B4E08B6C8}" type="presParOf" srcId="{F667C9C1-3986-4FC2-A0AA-05DA852D58A0}" destId="{41944E9C-5656-45E3-988C-FCC7695A1CA5}" srcOrd="1" destOrd="0" presId="urn:microsoft.com/office/officeart/2005/8/layout/hierarchy2"/>
    <dgm:cxn modelId="{F3989AB3-6D3B-4C13-912F-25B4ABC15843}" type="presParOf" srcId="{8306D97F-407D-40A1-8A01-4DA4173200A4}" destId="{BD983A11-78EC-4ED4-BE9F-3F99413624B5}" srcOrd="2" destOrd="0" presId="urn:microsoft.com/office/officeart/2005/8/layout/hierarchy2"/>
    <dgm:cxn modelId="{67A51C3E-1A2D-49DC-BB3B-1BA3C8992BAA}" type="presParOf" srcId="{BD983A11-78EC-4ED4-BE9F-3F99413624B5}" destId="{182ECE1E-7F56-46A7-A2E4-C13F6936E333}" srcOrd="0" destOrd="0" presId="urn:microsoft.com/office/officeart/2005/8/layout/hierarchy2"/>
    <dgm:cxn modelId="{1700DC47-26BF-45C3-BB21-658FB4C8C5DF}" type="presParOf" srcId="{8306D97F-407D-40A1-8A01-4DA4173200A4}" destId="{1DBB4173-3F30-45BE-9936-EC568E310E41}" srcOrd="3" destOrd="0" presId="urn:microsoft.com/office/officeart/2005/8/layout/hierarchy2"/>
    <dgm:cxn modelId="{D6DCB818-B030-4CEE-8FE1-9B747C9E5DC9}" type="presParOf" srcId="{1DBB4173-3F30-45BE-9936-EC568E310E41}" destId="{808845ED-D84C-417F-9ED7-2EAC1621CA9F}" srcOrd="0" destOrd="0" presId="urn:microsoft.com/office/officeart/2005/8/layout/hierarchy2"/>
    <dgm:cxn modelId="{A3FC441C-4576-40A8-BF2D-42F876B21B0D}" type="presParOf" srcId="{1DBB4173-3F30-45BE-9936-EC568E310E41}" destId="{5ECF88CE-2732-48E3-AE99-C76F7207EAB6}" srcOrd="1" destOrd="0" presId="urn:microsoft.com/office/officeart/2005/8/layout/hierarchy2"/>
    <dgm:cxn modelId="{52E7CB19-806E-43DF-814B-04680321BE49}" type="presParOf" srcId="{5ECF88CE-2732-48E3-AE99-C76F7207EAB6}" destId="{65DA9F3A-AF08-4BE9-8829-DA3F6E2E61DC}" srcOrd="0" destOrd="0" presId="urn:microsoft.com/office/officeart/2005/8/layout/hierarchy2"/>
    <dgm:cxn modelId="{AB7BD4D9-4EBF-4669-8A95-FA4A615D6BEE}" type="presParOf" srcId="{65DA9F3A-AF08-4BE9-8829-DA3F6E2E61DC}" destId="{070B7580-C1A6-489A-8B4B-CA2D74BDA922}" srcOrd="0" destOrd="0" presId="urn:microsoft.com/office/officeart/2005/8/layout/hierarchy2"/>
    <dgm:cxn modelId="{A2536F6E-8C03-4110-8614-66874F7DAFF3}" type="presParOf" srcId="{5ECF88CE-2732-48E3-AE99-C76F7207EAB6}" destId="{7CBAE837-6F66-461C-9D59-D9AAABDB8D5A}" srcOrd="1" destOrd="0" presId="urn:microsoft.com/office/officeart/2005/8/layout/hierarchy2"/>
    <dgm:cxn modelId="{655DFC4A-FA51-4BD9-AF17-C865D52BB059}" type="presParOf" srcId="{7CBAE837-6F66-461C-9D59-D9AAABDB8D5A}" destId="{0BDB68EE-CB9C-438C-AB2D-22E96FC4244C}" srcOrd="0" destOrd="0" presId="urn:microsoft.com/office/officeart/2005/8/layout/hierarchy2"/>
    <dgm:cxn modelId="{5AA358B2-FEE2-4543-B04C-571FDB0E5648}" type="presParOf" srcId="{7CBAE837-6F66-461C-9D59-D9AAABDB8D5A}" destId="{1B98B582-B938-4006-8B1C-C6108F8458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B15574-9A19-4DB2-8F54-40AB7B1E9C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CBBB48-9809-43A5-B98B-6AE50229DEAD}">
      <dgm:prSet phldrT="[Текст]"/>
      <dgm:spPr/>
      <dgm:t>
        <a:bodyPr/>
        <a:lstStyle/>
        <a:p>
          <a:r>
            <a:rPr lang="ru-RU" dirty="0" smtClean="0"/>
            <a:t>Конкретность</a:t>
          </a:r>
          <a:endParaRPr lang="ru-RU" dirty="0"/>
        </a:p>
      </dgm:t>
    </dgm:pt>
    <dgm:pt modelId="{87417D01-4918-4ECA-8405-B144DA27E84E}" type="parTrans" cxnId="{0F5F3B7C-DAE4-4578-9F59-07A07D6BF6C2}">
      <dgm:prSet/>
      <dgm:spPr/>
      <dgm:t>
        <a:bodyPr/>
        <a:lstStyle/>
        <a:p>
          <a:endParaRPr lang="ru-RU"/>
        </a:p>
      </dgm:t>
    </dgm:pt>
    <dgm:pt modelId="{28994B33-E31E-4626-93C1-71824C2426EC}" type="sibTrans" cxnId="{0F5F3B7C-DAE4-4578-9F59-07A07D6BF6C2}">
      <dgm:prSet/>
      <dgm:spPr/>
      <dgm:t>
        <a:bodyPr/>
        <a:lstStyle/>
        <a:p>
          <a:endParaRPr lang="ru-RU"/>
        </a:p>
      </dgm:t>
    </dgm:pt>
    <dgm:pt modelId="{8EAEDD42-510A-4A39-AB30-DE6A2C7A4083}">
      <dgm:prSet phldrT="[Текст]"/>
      <dgm:spPr/>
      <dgm:t>
        <a:bodyPr/>
        <a:lstStyle/>
        <a:p>
          <a:r>
            <a:rPr lang="ru-RU" dirty="0" smtClean="0"/>
            <a:t> это зависимость истины от места, времени  и других условий ее получения</a:t>
          </a:r>
          <a:endParaRPr lang="ru-RU" dirty="0"/>
        </a:p>
      </dgm:t>
    </dgm:pt>
    <dgm:pt modelId="{EF2DA415-B259-4505-B89B-0D5FC7992890}" type="parTrans" cxnId="{71EB5979-E3AD-4638-B12E-646DD7D77C14}">
      <dgm:prSet/>
      <dgm:spPr/>
      <dgm:t>
        <a:bodyPr/>
        <a:lstStyle/>
        <a:p>
          <a:endParaRPr lang="ru-RU"/>
        </a:p>
      </dgm:t>
    </dgm:pt>
    <dgm:pt modelId="{E8BB25D7-BD73-445E-9F3E-0F7ECAE9267C}" type="sibTrans" cxnId="{71EB5979-E3AD-4638-B12E-646DD7D77C14}">
      <dgm:prSet/>
      <dgm:spPr/>
      <dgm:t>
        <a:bodyPr/>
        <a:lstStyle/>
        <a:p>
          <a:endParaRPr lang="ru-RU"/>
        </a:p>
      </dgm:t>
    </dgm:pt>
    <dgm:pt modelId="{56E0D1F7-EA73-4A29-971F-4B56272340FC}">
      <dgm:prSet phldrT="[Текст]"/>
      <dgm:spPr/>
      <dgm:t>
        <a:bodyPr/>
        <a:lstStyle/>
        <a:p>
          <a:r>
            <a:rPr lang="ru-RU" dirty="0" smtClean="0"/>
            <a:t>Объективность </a:t>
          </a:r>
          <a:endParaRPr lang="ru-RU" dirty="0"/>
        </a:p>
      </dgm:t>
    </dgm:pt>
    <dgm:pt modelId="{4C345071-5854-46C8-971F-8A19A5FB4428}" type="parTrans" cxnId="{F9EBD009-0313-436D-9B2B-0FC89374EBFB}">
      <dgm:prSet/>
      <dgm:spPr/>
      <dgm:t>
        <a:bodyPr/>
        <a:lstStyle/>
        <a:p>
          <a:endParaRPr lang="ru-RU"/>
        </a:p>
      </dgm:t>
    </dgm:pt>
    <dgm:pt modelId="{0A2E389B-815D-4CA3-B665-ECA0C76EACE8}" type="sibTrans" cxnId="{F9EBD009-0313-436D-9B2B-0FC89374EBFB}">
      <dgm:prSet/>
      <dgm:spPr/>
      <dgm:t>
        <a:bodyPr/>
        <a:lstStyle/>
        <a:p>
          <a:endParaRPr lang="ru-RU"/>
        </a:p>
      </dgm:t>
    </dgm:pt>
    <dgm:pt modelId="{C5BEDDA4-BC0F-4EB1-A781-D7BC918F1A6A}">
      <dgm:prSet phldrT="[Текст]"/>
      <dgm:spPr/>
      <dgm:t>
        <a:bodyPr/>
        <a:lstStyle/>
        <a:p>
          <a:r>
            <a:rPr lang="ru-RU" dirty="0" smtClean="0"/>
            <a:t>это такое содержание наших знаний, которое не зависит ни от человека, ни от человечества</a:t>
          </a:r>
          <a:endParaRPr lang="ru-RU" dirty="0"/>
        </a:p>
      </dgm:t>
    </dgm:pt>
    <dgm:pt modelId="{B89AC14B-8B3A-4EC4-B4EE-F7C03E888FAF}" type="parTrans" cxnId="{F2E622EE-A25F-4A74-9B4F-F6EAA3BAF043}">
      <dgm:prSet/>
      <dgm:spPr/>
      <dgm:t>
        <a:bodyPr/>
        <a:lstStyle/>
        <a:p>
          <a:endParaRPr lang="ru-RU"/>
        </a:p>
      </dgm:t>
    </dgm:pt>
    <dgm:pt modelId="{25AF3D35-4751-40CC-91BD-FB98C5367590}" type="sibTrans" cxnId="{F2E622EE-A25F-4A74-9B4F-F6EAA3BAF043}">
      <dgm:prSet/>
      <dgm:spPr/>
      <dgm:t>
        <a:bodyPr/>
        <a:lstStyle/>
        <a:p>
          <a:endParaRPr lang="ru-RU"/>
        </a:p>
      </dgm:t>
    </dgm:pt>
    <dgm:pt modelId="{8B9F1145-4DB3-4CD6-B930-4695EEB8234B}" type="pres">
      <dgm:prSet presAssocID="{F7B15574-9A19-4DB2-8F54-40AB7B1E9C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A6E61E-FAA7-4667-B56A-14C0AF488E09}" type="pres">
      <dgm:prSet presAssocID="{50CBBB48-9809-43A5-B98B-6AE50229DEAD}" presName="composite" presStyleCnt="0"/>
      <dgm:spPr/>
    </dgm:pt>
    <dgm:pt modelId="{36AE7544-1085-4EF6-B42F-EBB99D0CFAC7}" type="pres">
      <dgm:prSet presAssocID="{50CBBB48-9809-43A5-B98B-6AE50229DEA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ADBFE-D1F2-46A6-BA45-5C9D6BE1270C}" type="pres">
      <dgm:prSet presAssocID="{50CBBB48-9809-43A5-B98B-6AE50229DEA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DBFFD-272F-4532-9338-2333EAEC7469}" type="pres">
      <dgm:prSet presAssocID="{28994B33-E31E-4626-93C1-71824C2426EC}" presName="space" presStyleCnt="0"/>
      <dgm:spPr/>
    </dgm:pt>
    <dgm:pt modelId="{7688246D-F8AC-4934-BDB4-CACEF3B86157}" type="pres">
      <dgm:prSet presAssocID="{56E0D1F7-EA73-4A29-971F-4B56272340FC}" presName="composite" presStyleCnt="0"/>
      <dgm:spPr/>
    </dgm:pt>
    <dgm:pt modelId="{9ACCDE1E-DBBF-4F11-9D1F-02F7FC5C088B}" type="pres">
      <dgm:prSet presAssocID="{56E0D1F7-EA73-4A29-971F-4B56272340F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AE66F-52D0-4BE8-B71A-4E60995FAB44}" type="pres">
      <dgm:prSet presAssocID="{56E0D1F7-EA73-4A29-971F-4B56272340F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9A445A-E5B9-4F4C-8A07-9B2D6C6BCEF4}" type="presOf" srcId="{8EAEDD42-510A-4A39-AB30-DE6A2C7A4083}" destId="{1B2ADBFE-D1F2-46A6-BA45-5C9D6BE1270C}" srcOrd="0" destOrd="0" presId="urn:microsoft.com/office/officeart/2005/8/layout/hList1"/>
    <dgm:cxn modelId="{72152731-58EE-4B16-ACF2-DD47AAB8B28F}" type="presOf" srcId="{50CBBB48-9809-43A5-B98B-6AE50229DEAD}" destId="{36AE7544-1085-4EF6-B42F-EBB99D0CFAC7}" srcOrd="0" destOrd="0" presId="urn:microsoft.com/office/officeart/2005/8/layout/hList1"/>
    <dgm:cxn modelId="{E97E4A2A-300A-47B2-B0C5-DE9D73BDC82D}" type="presOf" srcId="{F7B15574-9A19-4DB2-8F54-40AB7B1E9C17}" destId="{8B9F1145-4DB3-4CD6-B930-4695EEB8234B}" srcOrd="0" destOrd="0" presId="urn:microsoft.com/office/officeart/2005/8/layout/hList1"/>
    <dgm:cxn modelId="{71EB5979-E3AD-4638-B12E-646DD7D77C14}" srcId="{50CBBB48-9809-43A5-B98B-6AE50229DEAD}" destId="{8EAEDD42-510A-4A39-AB30-DE6A2C7A4083}" srcOrd="0" destOrd="0" parTransId="{EF2DA415-B259-4505-B89B-0D5FC7992890}" sibTransId="{E8BB25D7-BD73-445E-9F3E-0F7ECAE9267C}"/>
    <dgm:cxn modelId="{E1A16FBA-ADFE-4CAC-B3ED-227487561815}" type="presOf" srcId="{C5BEDDA4-BC0F-4EB1-A781-D7BC918F1A6A}" destId="{ADEAE66F-52D0-4BE8-B71A-4E60995FAB44}" srcOrd="0" destOrd="0" presId="urn:microsoft.com/office/officeart/2005/8/layout/hList1"/>
    <dgm:cxn modelId="{F9EBD009-0313-436D-9B2B-0FC89374EBFB}" srcId="{F7B15574-9A19-4DB2-8F54-40AB7B1E9C17}" destId="{56E0D1F7-EA73-4A29-971F-4B56272340FC}" srcOrd="1" destOrd="0" parTransId="{4C345071-5854-46C8-971F-8A19A5FB4428}" sibTransId="{0A2E389B-815D-4CA3-B665-ECA0C76EACE8}"/>
    <dgm:cxn modelId="{0F5F3B7C-DAE4-4578-9F59-07A07D6BF6C2}" srcId="{F7B15574-9A19-4DB2-8F54-40AB7B1E9C17}" destId="{50CBBB48-9809-43A5-B98B-6AE50229DEAD}" srcOrd="0" destOrd="0" parTransId="{87417D01-4918-4ECA-8405-B144DA27E84E}" sibTransId="{28994B33-E31E-4626-93C1-71824C2426EC}"/>
    <dgm:cxn modelId="{F2E622EE-A25F-4A74-9B4F-F6EAA3BAF043}" srcId="{56E0D1F7-EA73-4A29-971F-4B56272340FC}" destId="{C5BEDDA4-BC0F-4EB1-A781-D7BC918F1A6A}" srcOrd="0" destOrd="0" parTransId="{B89AC14B-8B3A-4EC4-B4EE-F7C03E888FAF}" sibTransId="{25AF3D35-4751-40CC-91BD-FB98C5367590}"/>
    <dgm:cxn modelId="{D087EB62-7AE4-4458-A032-75824BA011C1}" type="presOf" srcId="{56E0D1F7-EA73-4A29-971F-4B56272340FC}" destId="{9ACCDE1E-DBBF-4F11-9D1F-02F7FC5C088B}" srcOrd="0" destOrd="0" presId="urn:microsoft.com/office/officeart/2005/8/layout/hList1"/>
    <dgm:cxn modelId="{89169DD7-B5A0-43B3-A42F-31B254AA7213}" type="presParOf" srcId="{8B9F1145-4DB3-4CD6-B930-4695EEB8234B}" destId="{ADA6E61E-FAA7-4667-B56A-14C0AF488E09}" srcOrd="0" destOrd="0" presId="urn:microsoft.com/office/officeart/2005/8/layout/hList1"/>
    <dgm:cxn modelId="{A85A2DB5-DD3A-4F2B-AFF9-949261D1BC32}" type="presParOf" srcId="{ADA6E61E-FAA7-4667-B56A-14C0AF488E09}" destId="{36AE7544-1085-4EF6-B42F-EBB99D0CFAC7}" srcOrd="0" destOrd="0" presId="urn:microsoft.com/office/officeart/2005/8/layout/hList1"/>
    <dgm:cxn modelId="{038A9E16-4A9F-419A-A7FA-37D32294D544}" type="presParOf" srcId="{ADA6E61E-FAA7-4667-B56A-14C0AF488E09}" destId="{1B2ADBFE-D1F2-46A6-BA45-5C9D6BE1270C}" srcOrd="1" destOrd="0" presId="urn:microsoft.com/office/officeart/2005/8/layout/hList1"/>
    <dgm:cxn modelId="{EAD16407-684F-4587-983B-F70431C51105}" type="presParOf" srcId="{8B9F1145-4DB3-4CD6-B930-4695EEB8234B}" destId="{9D4DBFFD-272F-4532-9338-2333EAEC7469}" srcOrd="1" destOrd="0" presId="urn:microsoft.com/office/officeart/2005/8/layout/hList1"/>
    <dgm:cxn modelId="{CFA9DE18-3AC7-4652-8B3E-B283FB591048}" type="presParOf" srcId="{8B9F1145-4DB3-4CD6-B930-4695EEB8234B}" destId="{7688246D-F8AC-4934-BDB4-CACEF3B86157}" srcOrd="2" destOrd="0" presId="urn:microsoft.com/office/officeart/2005/8/layout/hList1"/>
    <dgm:cxn modelId="{347C9A90-D833-4218-A97E-009CE177B053}" type="presParOf" srcId="{7688246D-F8AC-4934-BDB4-CACEF3B86157}" destId="{9ACCDE1E-DBBF-4F11-9D1F-02F7FC5C088B}" srcOrd="0" destOrd="0" presId="urn:microsoft.com/office/officeart/2005/8/layout/hList1"/>
    <dgm:cxn modelId="{C71958B6-3E1F-403E-BD58-5D574233E48C}" type="presParOf" srcId="{7688246D-F8AC-4934-BDB4-CACEF3B86157}" destId="{ADEAE66F-52D0-4BE8-B71A-4E60995FAB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A1132D-E761-41F4-8AB7-025379924E4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3DE022-1ADE-499C-A159-3DD93795A13A}">
      <dgm:prSet phldrT="[Текст]"/>
      <dgm:spPr/>
      <dgm:t>
        <a:bodyPr/>
        <a:lstStyle/>
        <a:p>
          <a:r>
            <a:rPr lang="ru-RU" dirty="0" smtClean="0"/>
            <a:t>Агностицизм</a:t>
          </a:r>
          <a:endParaRPr lang="ru-RU" dirty="0"/>
        </a:p>
      </dgm:t>
    </dgm:pt>
    <dgm:pt modelId="{19979B90-66AC-48AD-A78B-A0FF6942B752}" type="parTrans" cxnId="{8931992D-B11A-46D1-B2AF-D2F274056728}">
      <dgm:prSet/>
      <dgm:spPr/>
      <dgm:t>
        <a:bodyPr/>
        <a:lstStyle/>
        <a:p>
          <a:endParaRPr lang="ru-RU"/>
        </a:p>
      </dgm:t>
    </dgm:pt>
    <dgm:pt modelId="{BDAC2D2C-D353-4A70-A6FF-8039EB2C40F3}" type="sibTrans" cxnId="{8931992D-B11A-46D1-B2AF-D2F274056728}">
      <dgm:prSet/>
      <dgm:spPr/>
      <dgm:t>
        <a:bodyPr/>
        <a:lstStyle/>
        <a:p>
          <a:endParaRPr lang="ru-RU"/>
        </a:p>
      </dgm:t>
    </dgm:pt>
    <dgm:pt modelId="{50BE79B0-2BAB-4F73-87FE-88D8391EA1FE}">
      <dgm:prSet phldrT="[Текст]"/>
      <dgm:spPr/>
      <dgm:t>
        <a:bodyPr/>
        <a:lstStyle/>
        <a:p>
          <a:r>
            <a:rPr lang="ru-RU" dirty="0" smtClean="0"/>
            <a:t>«Недоступный познанию» (греч.)</a:t>
          </a:r>
          <a:endParaRPr lang="ru-RU" dirty="0"/>
        </a:p>
      </dgm:t>
    </dgm:pt>
    <dgm:pt modelId="{5CD2E7DE-D040-4CDB-AAAF-42983D24BB8D}" type="parTrans" cxnId="{EF0A40C0-5A43-45B1-8AD5-74B68033112D}">
      <dgm:prSet/>
      <dgm:spPr/>
      <dgm:t>
        <a:bodyPr/>
        <a:lstStyle/>
        <a:p>
          <a:endParaRPr lang="ru-RU"/>
        </a:p>
      </dgm:t>
    </dgm:pt>
    <dgm:pt modelId="{9CEDC035-0DFD-4FF0-B835-B22A1D546EBA}" type="sibTrans" cxnId="{EF0A40C0-5A43-45B1-8AD5-74B68033112D}">
      <dgm:prSet/>
      <dgm:spPr/>
      <dgm:t>
        <a:bodyPr/>
        <a:lstStyle/>
        <a:p>
          <a:endParaRPr lang="ru-RU"/>
        </a:p>
      </dgm:t>
    </dgm:pt>
    <dgm:pt modelId="{712D9409-4892-4145-9168-ED43798CC7F3}">
      <dgm:prSet phldrT="[Текст]"/>
      <dgm:spPr/>
      <dgm:t>
        <a:bodyPr/>
        <a:lstStyle/>
        <a:p>
          <a:r>
            <a:rPr lang="ru-RU" dirty="0" smtClean="0"/>
            <a:t>Отрицают возможность получения истинного знания</a:t>
          </a:r>
          <a:endParaRPr lang="ru-RU" dirty="0"/>
        </a:p>
      </dgm:t>
    </dgm:pt>
    <dgm:pt modelId="{28E07840-2884-4DF3-900C-76EEA60B543D}" type="parTrans" cxnId="{BC243DBB-60FD-4130-918F-D636ED103A8F}">
      <dgm:prSet/>
      <dgm:spPr/>
      <dgm:t>
        <a:bodyPr/>
        <a:lstStyle/>
        <a:p>
          <a:endParaRPr lang="ru-RU"/>
        </a:p>
      </dgm:t>
    </dgm:pt>
    <dgm:pt modelId="{9C9A4BBD-A5EB-44BA-8588-469E9D469463}" type="sibTrans" cxnId="{BC243DBB-60FD-4130-918F-D636ED103A8F}">
      <dgm:prSet/>
      <dgm:spPr/>
      <dgm:t>
        <a:bodyPr/>
        <a:lstStyle/>
        <a:p>
          <a:endParaRPr lang="ru-RU"/>
        </a:p>
      </dgm:t>
    </dgm:pt>
    <dgm:pt modelId="{9BB3CE37-0414-4DBD-8D05-725EC0F60012}">
      <dgm:prSet phldrT="[Текст]"/>
      <dgm:spPr/>
      <dgm:t>
        <a:bodyPr/>
        <a:lstStyle/>
        <a:p>
          <a:r>
            <a:rPr lang="ru-RU" dirty="0" smtClean="0"/>
            <a:t>Эмпирики</a:t>
          </a:r>
          <a:endParaRPr lang="ru-RU" dirty="0"/>
        </a:p>
      </dgm:t>
    </dgm:pt>
    <dgm:pt modelId="{B66A7967-3874-46E5-82E8-0D082DC6C2D7}" type="parTrans" cxnId="{9C034403-3780-4AAB-88D8-24EEF899D1F4}">
      <dgm:prSet/>
      <dgm:spPr/>
      <dgm:t>
        <a:bodyPr/>
        <a:lstStyle/>
        <a:p>
          <a:endParaRPr lang="ru-RU"/>
        </a:p>
      </dgm:t>
    </dgm:pt>
    <dgm:pt modelId="{AE534450-4E37-4C66-A85D-4F558BF6ADAC}" type="sibTrans" cxnId="{9C034403-3780-4AAB-88D8-24EEF899D1F4}">
      <dgm:prSet/>
      <dgm:spPr/>
      <dgm:t>
        <a:bodyPr/>
        <a:lstStyle/>
        <a:p>
          <a:endParaRPr lang="ru-RU"/>
        </a:p>
      </dgm:t>
    </dgm:pt>
    <dgm:pt modelId="{08AE7360-78DE-4EC3-96A1-D96C98DC8899}">
      <dgm:prSet phldrT="[Текст]"/>
      <dgm:spPr/>
      <dgm:t>
        <a:bodyPr/>
        <a:lstStyle/>
        <a:p>
          <a:r>
            <a:rPr lang="ru-RU" dirty="0" smtClean="0"/>
            <a:t>«Опыт» (греч.)</a:t>
          </a:r>
          <a:endParaRPr lang="ru-RU" dirty="0"/>
        </a:p>
      </dgm:t>
    </dgm:pt>
    <dgm:pt modelId="{69E4B80E-8BCB-412E-85B8-98513AC6A7CB}" type="parTrans" cxnId="{1843C383-636A-4956-B669-34F6E3FA43AA}">
      <dgm:prSet/>
      <dgm:spPr/>
      <dgm:t>
        <a:bodyPr/>
        <a:lstStyle/>
        <a:p>
          <a:endParaRPr lang="ru-RU"/>
        </a:p>
      </dgm:t>
    </dgm:pt>
    <dgm:pt modelId="{63F8E3BB-9C5F-4660-B913-4731B23C39FB}" type="sibTrans" cxnId="{1843C383-636A-4956-B669-34F6E3FA43AA}">
      <dgm:prSet/>
      <dgm:spPr/>
      <dgm:t>
        <a:bodyPr/>
        <a:lstStyle/>
        <a:p>
          <a:endParaRPr lang="ru-RU"/>
        </a:p>
      </dgm:t>
    </dgm:pt>
    <dgm:pt modelId="{923524C0-5818-4899-8E37-8F62856FFBB1}">
      <dgm:prSet phldrT="[Текст]"/>
      <dgm:spPr/>
      <dgm:t>
        <a:bodyPr/>
        <a:lstStyle/>
        <a:p>
          <a:r>
            <a:rPr lang="ru-RU" dirty="0" smtClean="0"/>
            <a:t>Отводят решающую роль в достижении истины чувственному познанию</a:t>
          </a:r>
          <a:endParaRPr lang="ru-RU" dirty="0"/>
        </a:p>
      </dgm:t>
    </dgm:pt>
    <dgm:pt modelId="{6CE9CBFB-2564-4CDD-82DA-DAFD35F0A437}" type="parTrans" cxnId="{04CBBFD6-7BE1-4C85-89B3-A0B2C3B657C7}">
      <dgm:prSet/>
      <dgm:spPr/>
      <dgm:t>
        <a:bodyPr/>
        <a:lstStyle/>
        <a:p>
          <a:endParaRPr lang="ru-RU"/>
        </a:p>
      </dgm:t>
    </dgm:pt>
    <dgm:pt modelId="{3E8019DA-E83E-4FE3-8FA1-C7F253E6E39B}" type="sibTrans" cxnId="{04CBBFD6-7BE1-4C85-89B3-A0B2C3B657C7}">
      <dgm:prSet/>
      <dgm:spPr/>
      <dgm:t>
        <a:bodyPr/>
        <a:lstStyle/>
        <a:p>
          <a:endParaRPr lang="ru-RU"/>
        </a:p>
      </dgm:t>
    </dgm:pt>
    <dgm:pt modelId="{FA2ADB05-922A-44D5-842B-799CF3112E0B}">
      <dgm:prSet phldrT="[Текст]"/>
      <dgm:spPr/>
      <dgm:t>
        <a:bodyPr/>
        <a:lstStyle/>
        <a:p>
          <a:r>
            <a:rPr lang="ru-RU" dirty="0" smtClean="0"/>
            <a:t>Рационалисты </a:t>
          </a:r>
          <a:endParaRPr lang="ru-RU" dirty="0"/>
        </a:p>
      </dgm:t>
    </dgm:pt>
    <dgm:pt modelId="{8F214065-559C-4D08-B8B9-E3C2E9F8C53E}" type="parTrans" cxnId="{C7CD8D5D-F29C-414D-8DC2-198F73CC87CB}">
      <dgm:prSet/>
      <dgm:spPr/>
      <dgm:t>
        <a:bodyPr/>
        <a:lstStyle/>
        <a:p>
          <a:endParaRPr lang="ru-RU"/>
        </a:p>
      </dgm:t>
    </dgm:pt>
    <dgm:pt modelId="{31AE78D6-25D5-434A-A95A-29359E059B0B}" type="sibTrans" cxnId="{C7CD8D5D-F29C-414D-8DC2-198F73CC87CB}">
      <dgm:prSet/>
      <dgm:spPr/>
      <dgm:t>
        <a:bodyPr/>
        <a:lstStyle/>
        <a:p>
          <a:endParaRPr lang="ru-RU"/>
        </a:p>
      </dgm:t>
    </dgm:pt>
    <dgm:pt modelId="{B1DA6A2A-51A6-44C2-8F0D-EDC23F1987D3}">
      <dgm:prSet phldrT="[Текст]"/>
      <dgm:spPr/>
      <dgm:t>
        <a:bodyPr/>
        <a:lstStyle/>
        <a:p>
          <a:r>
            <a:rPr lang="ru-RU" dirty="0" smtClean="0"/>
            <a:t>«Разум» (лат.)</a:t>
          </a:r>
          <a:endParaRPr lang="ru-RU" dirty="0"/>
        </a:p>
      </dgm:t>
    </dgm:pt>
    <dgm:pt modelId="{ECC07D95-0D6B-4F27-890E-81D56C974427}" type="parTrans" cxnId="{BA8DE232-1321-4E0D-BA81-007566BAD988}">
      <dgm:prSet/>
      <dgm:spPr/>
      <dgm:t>
        <a:bodyPr/>
        <a:lstStyle/>
        <a:p>
          <a:endParaRPr lang="ru-RU"/>
        </a:p>
      </dgm:t>
    </dgm:pt>
    <dgm:pt modelId="{1792B9E5-206A-41F5-8B0C-400264954627}" type="sibTrans" cxnId="{BA8DE232-1321-4E0D-BA81-007566BAD988}">
      <dgm:prSet/>
      <dgm:spPr/>
      <dgm:t>
        <a:bodyPr/>
        <a:lstStyle/>
        <a:p>
          <a:endParaRPr lang="ru-RU"/>
        </a:p>
      </dgm:t>
    </dgm:pt>
    <dgm:pt modelId="{46836915-25CC-473D-8605-A4F752EAF844}">
      <dgm:prSet phldrT="[Текст]"/>
      <dgm:spPr/>
      <dgm:t>
        <a:bodyPr/>
        <a:lstStyle/>
        <a:p>
          <a:r>
            <a:rPr lang="ru-RU" dirty="0" smtClean="0"/>
            <a:t>Считают разум критерием истины</a:t>
          </a:r>
          <a:endParaRPr lang="ru-RU" dirty="0"/>
        </a:p>
      </dgm:t>
    </dgm:pt>
    <dgm:pt modelId="{B230369A-4DE4-4288-A228-5C70F8E765C1}" type="parTrans" cxnId="{0D3B1083-6CBC-4D36-BD91-169EAB087DDC}">
      <dgm:prSet/>
      <dgm:spPr/>
      <dgm:t>
        <a:bodyPr/>
        <a:lstStyle/>
        <a:p>
          <a:endParaRPr lang="ru-RU"/>
        </a:p>
      </dgm:t>
    </dgm:pt>
    <dgm:pt modelId="{674B02DD-3408-4A68-A50A-01D3CAF00FC4}" type="sibTrans" cxnId="{0D3B1083-6CBC-4D36-BD91-169EAB087DDC}">
      <dgm:prSet/>
      <dgm:spPr/>
      <dgm:t>
        <a:bodyPr/>
        <a:lstStyle/>
        <a:p>
          <a:endParaRPr lang="ru-RU"/>
        </a:p>
      </dgm:t>
    </dgm:pt>
    <dgm:pt modelId="{E63D564C-3934-49C0-B107-829B1772915D}">
      <dgm:prSet phldrT="[Текст]"/>
      <dgm:spPr/>
      <dgm:t>
        <a:bodyPr/>
        <a:lstStyle/>
        <a:p>
          <a:endParaRPr lang="ru-RU" dirty="0"/>
        </a:p>
      </dgm:t>
    </dgm:pt>
    <dgm:pt modelId="{443EFFD3-70AD-4123-8B1E-F7379475DC76}" type="parTrans" cxnId="{524DD4FE-2BDD-41EE-BD7E-6ADD93E8236D}">
      <dgm:prSet/>
      <dgm:spPr/>
      <dgm:t>
        <a:bodyPr/>
        <a:lstStyle/>
        <a:p>
          <a:endParaRPr lang="ru-RU"/>
        </a:p>
      </dgm:t>
    </dgm:pt>
    <dgm:pt modelId="{C05EEB22-BF02-4BFB-AF3E-C9E82751BE3C}" type="sibTrans" cxnId="{524DD4FE-2BDD-41EE-BD7E-6ADD93E8236D}">
      <dgm:prSet/>
      <dgm:spPr/>
      <dgm:t>
        <a:bodyPr/>
        <a:lstStyle/>
        <a:p>
          <a:endParaRPr lang="ru-RU"/>
        </a:p>
      </dgm:t>
    </dgm:pt>
    <dgm:pt modelId="{E84F82AE-CC93-43A6-A831-A5F494A0591C}">
      <dgm:prSet/>
      <dgm:spPr/>
      <dgm:t>
        <a:bodyPr/>
        <a:lstStyle/>
        <a:p>
          <a:r>
            <a:rPr lang="ru-RU" dirty="0" smtClean="0"/>
            <a:t>Прагматики </a:t>
          </a:r>
          <a:endParaRPr lang="ru-RU" dirty="0"/>
        </a:p>
      </dgm:t>
    </dgm:pt>
    <dgm:pt modelId="{D8857C71-819D-4A63-A283-7EF1651A2EFE}" type="parTrans" cxnId="{33AC1752-EE6D-4F8D-A4C7-BDEB83074B90}">
      <dgm:prSet/>
      <dgm:spPr/>
      <dgm:t>
        <a:bodyPr/>
        <a:lstStyle/>
        <a:p>
          <a:endParaRPr lang="ru-RU"/>
        </a:p>
      </dgm:t>
    </dgm:pt>
    <dgm:pt modelId="{B46914AE-00DF-4A69-B1B9-554180C521F9}" type="sibTrans" cxnId="{33AC1752-EE6D-4F8D-A4C7-BDEB83074B90}">
      <dgm:prSet/>
      <dgm:spPr/>
      <dgm:t>
        <a:bodyPr/>
        <a:lstStyle/>
        <a:p>
          <a:endParaRPr lang="ru-RU"/>
        </a:p>
      </dgm:t>
    </dgm:pt>
    <dgm:pt modelId="{F77155B2-9605-4B0D-A308-096206F61F3D}">
      <dgm:prSet/>
      <dgm:spPr/>
      <dgm:t>
        <a:bodyPr/>
        <a:lstStyle/>
        <a:p>
          <a:r>
            <a:rPr lang="ru-RU" dirty="0" smtClean="0"/>
            <a:t>«Действие» (греч.)</a:t>
          </a:r>
          <a:endParaRPr lang="ru-RU" dirty="0"/>
        </a:p>
      </dgm:t>
    </dgm:pt>
    <dgm:pt modelId="{C69ECA19-69A4-42F8-BB87-57AC77412944}" type="parTrans" cxnId="{0E454933-82D8-446B-A4EB-0B87DDC7684D}">
      <dgm:prSet/>
      <dgm:spPr/>
      <dgm:t>
        <a:bodyPr/>
        <a:lstStyle/>
        <a:p>
          <a:endParaRPr lang="ru-RU"/>
        </a:p>
      </dgm:t>
    </dgm:pt>
    <dgm:pt modelId="{7883167A-049E-4508-9DAA-76CABA565916}" type="sibTrans" cxnId="{0E454933-82D8-446B-A4EB-0B87DDC7684D}">
      <dgm:prSet/>
      <dgm:spPr/>
      <dgm:t>
        <a:bodyPr/>
        <a:lstStyle/>
        <a:p>
          <a:endParaRPr lang="ru-RU"/>
        </a:p>
      </dgm:t>
    </dgm:pt>
    <dgm:pt modelId="{3E3A9269-1DB8-49AA-92D3-B55D5CA7093F}">
      <dgm:prSet/>
      <dgm:spPr/>
      <dgm:t>
        <a:bodyPr/>
        <a:lstStyle/>
        <a:p>
          <a:r>
            <a:rPr lang="ru-RU" dirty="0" smtClean="0"/>
            <a:t>Истинно то знание, которое способствует решению жизненных задач</a:t>
          </a:r>
          <a:endParaRPr lang="ru-RU" dirty="0"/>
        </a:p>
      </dgm:t>
    </dgm:pt>
    <dgm:pt modelId="{E154E352-A5F5-4B61-91EB-E6DB7A7ACFE7}" type="parTrans" cxnId="{952CB1E2-3861-484B-92C3-FEDEB7F36F10}">
      <dgm:prSet/>
      <dgm:spPr/>
      <dgm:t>
        <a:bodyPr/>
        <a:lstStyle/>
        <a:p>
          <a:endParaRPr lang="ru-RU"/>
        </a:p>
      </dgm:t>
    </dgm:pt>
    <dgm:pt modelId="{A4E1C101-B194-48BF-98E8-49222E84D0C1}" type="sibTrans" cxnId="{952CB1E2-3861-484B-92C3-FEDEB7F36F10}">
      <dgm:prSet/>
      <dgm:spPr/>
      <dgm:t>
        <a:bodyPr/>
        <a:lstStyle/>
        <a:p>
          <a:endParaRPr lang="ru-RU"/>
        </a:p>
      </dgm:t>
    </dgm:pt>
    <dgm:pt modelId="{2300EFE9-3D80-4A86-9257-B6AC6C0FB26E}" type="pres">
      <dgm:prSet presAssocID="{1DA1132D-E761-41F4-8AB7-025379924E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8D6C8C-45B1-4A99-BAA2-47EBFC582BB0}" type="pres">
      <dgm:prSet presAssocID="{363DE022-1ADE-499C-A159-3DD93795A13A}" presName="composite" presStyleCnt="0"/>
      <dgm:spPr/>
    </dgm:pt>
    <dgm:pt modelId="{855EF1DA-FC7D-4E52-8BB5-F7AF63349C47}" type="pres">
      <dgm:prSet presAssocID="{363DE022-1ADE-499C-A159-3DD93795A13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F73AE-A351-417B-9C09-8C574476E77E}" type="pres">
      <dgm:prSet presAssocID="{363DE022-1ADE-499C-A159-3DD93795A13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E6E59-4B5D-4B80-A2C5-6C18D522AC56}" type="pres">
      <dgm:prSet presAssocID="{BDAC2D2C-D353-4A70-A6FF-8039EB2C40F3}" presName="space" presStyleCnt="0"/>
      <dgm:spPr/>
    </dgm:pt>
    <dgm:pt modelId="{1F27A663-B42E-4736-974C-02012703022F}" type="pres">
      <dgm:prSet presAssocID="{9BB3CE37-0414-4DBD-8D05-725EC0F60012}" presName="composite" presStyleCnt="0"/>
      <dgm:spPr/>
    </dgm:pt>
    <dgm:pt modelId="{C2103153-406C-424C-8F93-41F556814A73}" type="pres">
      <dgm:prSet presAssocID="{9BB3CE37-0414-4DBD-8D05-725EC0F6001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23575-8672-4FCE-90BA-F888CAC35606}" type="pres">
      <dgm:prSet presAssocID="{9BB3CE37-0414-4DBD-8D05-725EC0F60012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0A83B-11C6-486C-B52B-D29F57CFE642}" type="pres">
      <dgm:prSet presAssocID="{AE534450-4E37-4C66-A85D-4F558BF6ADAC}" presName="space" presStyleCnt="0"/>
      <dgm:spPr/>
    </dgm:pt>
    <dgm:pt modelId="{014EBB55-DEB4-4233-9A46-C3487580D0A5}" type="pres">
      <dgm:prSet presAssocID="{FA2ADB05-922A-44D5-842B-799CF3112E0B}" presName="composite" presStyleCnt="0"/>
      <dgm:spPr/>
    </dgm:pt>
    <dgm:pt modelId="{29667752-5FE1-43A2-B0BF-B2DD6A109406}" type="pres">
      <dgm:prSet presAssocID="{FA2ADB05-922A-44D5-842B-799CF3112E0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BDFA6-8622-457A-B560-569C41E30246}" type="pres">
      <dgm:prSet presAssocID="{FA2ADB05-922A-44D5-842B-799CF3112E0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DB977-A1BA-4D44-AFEA-BEAE49793A32}" type="pres">
      <dgm:prSet presAssocID="{31AE78D6-25D5-434A-A95A-29359E059B0B}" presName="space" presStyleCnt="0"/>
      <dgm:spPr/>
    </dgm:pt>
    <dgm:pt modelId="{0809B2D9-2716-462D-B51B-B8472DD64B52}" type="pres">
      <dgm:prSet presAssocID="{E84F82AE-CC93-43A6-A831-A5F494A0591C}" presName="composite" presStyleCnt="0"/>
      <dgm:spPr/>
    </dgm:pt>
    <dgm:pt modelId="{D3FB27FD-10FB-44E8-9194-49C18A9B6633}" type="pres">
      <dgm:prSet presAssocID="{E84F82AE-CC93-43A6-A831-A5F494A0591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772A4-9E7E-4EC7-882C-3D32A2E862B1}" type="pres">
      <dgm:prSet presAssocID="{E84F82AE-CC93-43A6-A831-A5F494A0591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746B6E-B588-493F-BC64-C2E21E073B20}" type="presOf" srcId="{46836915-25CC-473D-8605-A4F752EAF844}" destId="{6BABDFA6-8622-457A-B560-569C41E30246}" srcOrd="0" destOrd="1" presId="urn:microsoft.com/office/officeart/2005/8/layout/hList1"/>
    <dgm:cxn modelId="{3FD8E429-59CA-42D0-92CB-8F27E92521F3}" type="presOf" srcId="{9BB3CE37-0414-4DBD-8D05-725EC0F60012}" destId="{C2103153-406C-424C-8F93-41F556814A73}" srcOrd="0" destOrd="0" presId="urn:microsoft.com/office/officeart/2005/8/layout/hList1"/>
    <dgm:cxn modelId="{33AC1752-EE6D-4F8D-A4C7-BDEB83074B90}" srcId="{1DA1132D-E761-41F4-8AB7-025379924E43}" destId="{E84F82AE-CC93-43A6-A831-A5F494A0591C}" srcOrd="3" destOrd="0" parTransId="{D8857C71-819D-4A63-A283-7EF1651A2EFE}" sibTransId="{B46914AE-00DF-4A69-B1B9-554180C521F9}"/>
    <dgm:cxn modelId="{689EA6E6-9676-4CCD-B3DA-720BA4093A8C}" type="presOf" srcId="{363DE022-1ADE-499C-A159-3DD93795A13A}" destId="{855EF1DA-FC7D-4E52-8BB5-F7AF63349C47}" srcOrd="0" destOrd="0" presId="urn:microsoft.com/office/officeart/2005/8/layout/hList1"/>
    <dgm:cxn modelId="{0D3B1083-6CBC-4D36-BD91-169EAB087DDC}" srcId="{FA2ADB05-922A-44D5-842B-799CF3112E0B}" destId="{46836915-25CC-473D-8605-A4F752EAF844}" srcOrd="1" destOrd="0" parTransId="{B230369A-4DE4-4288-A228-5C70F8E765C1}" sibTransId="{674B02DD-3408-4A68-A50A-01D3CAF00FC4}"/>
    <dgm:cxn modelId="{A9AB094C-27F0-4F1E-BAA4-01962D18B7BE}" type="presOf" srcId="{923524C0-5818-4899-8E37-8F62856FFBB1}" destId="{05E23575-8672-4FCE-90BA-F888CAC35606}" srcOrd="0" destOrd="1" presId="urn:microsoft.com/office/officeart/2005/8/layout/hList1"/>
    <dgm:cxn modelId="{2608A633-EC67-42BC-9F5F-61574A74324C}" type="presOf" srcId="{712D9409-4892-4145-9168-ED43798CC7F3}" destId="{04DF73AE-A351-417B-9C09-8C574476E77E}" srcOrd="0" destOrd="1" presId="urn:microsoft.com/office/officeart/2005/8/layout/hList1"/>
    <dgm:cxn modelId="{62D16870-753D-4D9F-BDF4-B67AA767D30D}" type="presOf" srcId="{E63D564C-3934-49C0-B107-829B1772915D}" destId="{04DF73AE-A351-417B-9C09-8C574476E77E}" srcOrd="0" destOrd="2" presId="urn:microsoft.com/office/officeart/2005/8/layout/hList1"/>
    <dgm:cxn modelId="{952CB1E2-3861-484B-92C3-FEDEB7F36F10}" srcId="{E84F82AE-CC93-43A6-A831-A5F494A0591C}" destId="{3E3A9269-1DB8-49AA-92D3-B55D5CA7093F}" srcOrd="1" destOrd="0" parTransId="{E154E352-A5F5-4B61-91EB-E6DB7A7ACFE7}" sibTransId="{A4E1C101-B194-48BF-98E8-49222E84D0C1}"/>
    <dgm:cxn modelId="{76A55D02-6E59-44BC-9BCF-C49B0D17EE99}" type="presOf" srcId="{B1DA6A2A-51A6-44C2-8F0D-EDC23F1987D3}" destId="{6BABDFA6-8622-457A-B560-569C41E30246}" srcOrd="0" destOrd="0" presId="urn:microsoft.com/office/officeart/2005/8/layout/hList1"/>
    <dgm:cxn modelId="{F37D1DDF-80F6-472E-9DAB-D36D74832804}" type="presOf" srcId="{E84F82AE-CC93-43A6-A831-A5F494A0591C}" destId="{D3FB27FD-10FB-44E8-9194-49C18A9B6633}" srcOrd="0" destOrd="0" presId="urn:microsoft.com/office/officeart/2005/8/layout/hList1"/>
    <dgm:cxn modelId="{C7CD8D5D-F29C-414D-8DC2-198F73CC87CB}" srcId="{1DA1132D-E761-41F4-8AB7-025379924E43}" destId="{FA2ADB05-922A-44D5-842B-799CF3112E0B}" srcOrd="2" destOrd="0" parTransId="{8F214065-559C-4D08-B8B9-E3C2E9F8C53E}" sibTransId="{31AE78D6-25D5-434A-A95A-29359E059B0B}"/>
    <dgm:cxn modelId="{8931992D-B11A-46D1-B2AF-D2F274056728}" srcId="{1DA1132D-E761-41F4-8AB7-025379924E43}" destId="{363DE022-1ADE-499C-A159-3DD93795A13A}" srcOrd="0" destOrd="0" parTransId="{19979B90-66AC-48AD-A78B-A0FF6942B752}" sibTransId="{BDAC2D2C-D353-4A70-A6FF-8039EB2C40F3}"/>
    <dgm:cxn modelId="{0A74C77D-2734-4AF3-9449-907A0206E911}" type="presOf" srcId="{FA2ADB05-922A-44D5-842B-799CF3112E0B}" destId="{29667752-5FE1-43A2-B0BF-B2DD6A109406}" srcOrd="0" destOrd="0" presId="urn:microsoft.com/office/officeart/2005/8/layout/hList1"/>
    <dgm:cxn modelId="{A8308A80-888C-45B3-9ED9-0C663259936F}" type="presOf" srcId="{3E3A9269-1DB8-49AA-92D3-B55D5CA7093F}" destId="{589772A4-9E7E-4EC7-882C-3D32A2E862B1}" srcOrd="0" destOrd="1" presId="urn:microsoft.com/office/officeart/2005/8/layout/hList1"/>
    <dgm:cxn modelId="{DBD3969C-EB73-4227-932B-B813C5AF59BB}" type="presOf" srcId="{F77155B2-9605-4B0D-A308-096206F61F3D}" destId="{589772A4-9E7E-4EC7-882C-3D32A2E862B1}" srcOrd="0" destOrd="0" presId="urn:microsoft.com/office/officeart/2005/8/layout/hList1"/>
    <dgm:cxn modelId="{04CBBFD6-7BE1-4C85-89B3-A0B2C3B657C7}" srcId="{9BB3CE37-0414-4DBD-8D05-725EC0F60012}" destId="{923524C0-5818-4899-8E37-8F62856FFBB1}" srcOrd="1" destOrd="0" parTransId="{6CE9CBFB-2564-4CDD-82DA-DAFD35F0A437}" sibTransId="{3E8019DA-E83E-4FE3-8FA1-C7F253E6E39B}"/>
    <dgm:cxn modelId="{1843C383-636A-4956-B669-34F6E3FA43AA}" srcId="{9BB3CE37-0414-4DBD-8D05-725EC0F60012}" destId="{08AE7360-78DE-4EC3-96A1-D96C98DC8899}" srcOrd="0" destOrd="0" parTransId="{69E4B80E-8BCB-412E-85B8-98513AC6A7CB}" sibTransId="{63F8E3BB-9C5F-4660-B913-4731B23C39FB}"/>
    <dgm:cxn modelId="{9BEC65EE-0F64-4821-8630-279D7A9E07BD}" type="presOf" srcId="{50BE79B0-2BAB-4F73-87FE-88D8391EA1FE}" destId="{04DF73AE-A351-417B-9C09-8C574476E77E}" srcOrd="0" destOrd="0" presId="urn:microsoft.com/office/officeart/2005/8/layout/hList1"/>
    <dgm:cxn modelId="{BC243DBB-60FD-4130-918F-D636ED103A8F}" srcId="{363DE022-1ADE-499C-A159-3DD93795A13A}" destId="{712D9409-4892-4145-9168-ED43798CC7F3}" srcOrd="1" destOrd="0" parTransId="{28E07840-2884-4DF3-900C-76EEA60B543D}" sibTransId="{9C9A4BBD-A5EB-44BA-8588-469E9D469463}"/>
    <dgm:cxn modelId="{064D101A-A26C-4C91-AA61-DAB384B81820}" type="presOf" srcId="{08AE7360-78DE-4EC3-96A1-D96C98DC8899}" destId="{05E23575-8672-4FCE-90BA-F888CAC35606}" srcOrd="0" destOrd="0" presId="urn:microsoft.com/office/officeart/2005/8/layout/hList1"/>
    <dgm:cxn modelId="{524DD4FE-2BDD-41EE-BD7E-6ADD93E8236D}" srcId="{363DE022-1ADE-499C-A159-3DD93795A13A}" destId="{E63D564C-3934-49C0-B107-829B1772915D}" srcOrd="2" destOrd="0" parTransId="{443EFFD3-70AD-4123-8B1E-F7379475DC76}" sibTransId="{C05EEB22-BF02-4BFB-AF3E-C9E82751BE3C}"/>
    <dgm:cxn modelId="{0E454933-82D8-446B-A4EB-0B87DDC7684D}" srcId="{E84F82AE-CC93-43A6-A831-A5F494A0591C}" destId="{F77155B2-9605-4B0D-A308-096206F61F3D}" srcOrd="0" destOrd="0" parTransId="{C69ECA19-69A4-42F8-BB87-57AC77412944}" sibTransId="{7883167A-049E-4508-9DAA-76CABA565916}"/>
    <dgm:cxn modelId="{BA8DE232-1321-4E0D-BA81-007566BAD988}" srcId="{FA2ADB05-922A-44D5-842B-799CF3112E0B}" destId="{B1DA6A2A-51A6-44C2-8F0D-EDC23F1987D3}" srcOrd="0" destOrd="0" parTransId="{ECC07D95-0D6B-4F27-890E-81D56C974427}" sibTransId="{1792B9E5-206A-41F5-8B0C-400264954627}"/>
    <dgm:cxn modelId="{9C034403-3780-4AAB-88D8-24EEF899D1F4}" srcId="{1DA1132D-E761-41F4-8AB7-025379924E43}" destId="{9BB3CE37-0414-4DBD-8D05-725EC0F60012}" srcOrd="1" destOrd="0" parTransId="{B66A7967-3874-46E5-82E8-0D082DC6C2D7}" sibTransId="{AE534450-4E37-4C66-A85D-4F558BF6ADAC}"/>
    <dgm:cxn modelId="{EF0A40C0-5A43-45B1-8AD5-74B68033112D}" srcId="{363DE022-1ADE-499C-A159-3DD93795A13A}" destId="{50BE79B0-2BAB-4F73-87FE-88D8391EA1FE}" srcOrd="0" destOrd="0" parTransId="{5CD2E7DE-D040-4CDB-AAAF-42983D24BB8D}" sibTransId="{9CEDC035-0DFD-4FF0-B835-B22A1D546EBA}"/>
    <dgm:cxn modelId="{3D150B33-3CBC-4D45-A0BB-2165D87EDA59}" type="presOf" srcId="{1DA1132D-E761-41F4-8AB7-025379924E43}" destId="{2300EFE9-3D80-4A86-9257-B6AC6C0FB26E}" srcOrd="0" destOrd="0" presId="urn:microsoft.com/office/officeart/2005/8/layout/hList1"/>
    <dgm:cxn modelId="{8DC84C58-9B74-4689-848D-61E5752BA174}" type="presParOf" srcId="{2300EFE9-3D80-4A86-9257-B6AC6C0FB26E}" destId="{688D6C8C-45B1-4A99-BAA2-47EBFC582BB0}" srcOrd="0" destOrd="0" presId="urn:microsoft.com/office/officeart/2005/8/layout/hList1"/>
    <dgm:cxn modelId="{124C8C18-7B2C-43C4-B498-544F1FB614CD}" type="presParOf" srcId="{688D6C8C-45B1-4A99-BAA2-47EBFC582BB0}" destId="{855EF1DA-FC7D-4E52-8BB5-F7AF63349C47}" srcOrd="0" destOrd="0" presId="urn:microsoft.com/office/officeart/2005/8/layout/hList1"/>
    <dgm:cxn modelId="{3D6DBF84-609D-4E7B-8163-2105D1D63AB3}" type="presParOf" srcId="{688D6C8C-45B1-4A99-BAA2-47EBFC582BB0}" destId="{04DF73AE-A351-417B-9C09-8C574476E77E}" srcOrd="1" destOrd="0" presId="urn:microsoft.com/office/officeart/2005/8/layout/hList1"/>
    <dgm:cxn modelId="{3AA7EC66-BDD8-4D46-8AAC-3C21F80AEF80}" type="presParOf" srcId="{2300EFE9-3D80-4A86-9257-B6AC6C0FB26E}" destId="{C67E6E59-4B5D-4B80-A2C5-6C18D522AC56}" srcOrd="1" destOrd="0" presId="urn:microsoft.com/office/officeart/2005/8/layout/hList1"/>
    <dgm:cxn modelId="{5061FC62-4D4B-4E1E-B6C0-DA8EBBDB814E}" type="presParOf" srcId="{2300EFE9-3D80-4A86-9257-B6AC6C0FB26E}" destId="{1F27A663-B42E-4736-974C-02012703022F}" srcOrd="2" destOrd="0" presId="urn:microsoft.com/office/officeart/2005/8/layout/hList1"/>
    <dgm:cxn modelId="{ECDA44E9-07A7-4CEE-993D-C5538B2563CC}" type="presParOf" srcId="{1F27A663-B42E-4736-974C-02012703022F}" destId="{C2103153-406C-424C-8F93-41F556814A73}" srcOrd="0" destOrd="0" presId="urn:microsoft.com/office/officeart/2005/8/layout/hList1"/>
    <dgm:cxn modelId="{9E3D500D-E4A4-4DF1-8E0C-7EEBB3AA9417}" type="presParOf" srcId="{1F27A663-B42E-4736-974C-02012703022F}" destId="{05E23575-8672-4FCE-90BA-F888CAC35606}" srcOrd="1" destOrd="0" presId="urn:microsoft.com/office/officeart/2005/8/layout/hList1"/>
    <dgm:cxn modelId="{F694529D-9F10-4537-9CBA-0F3F62FC23C9}" type="presParOf" srcId="{2300EFE9-3D80-4A86-9257-B6AC6C0FB26E}" destId="{FF20A83B-11C6-486C-B52B-D29F57CFE642}" srcOrd="3" destOrd="0" presId="urn:microsoft.com/office/officeart/2005/8/layout/hList1"/>
    <dgm:cxn modelId="{D0F17605-D7F8-45B2-B400-C98E92E1E63A}" type="presParOf" srcId="{2300EFE9-3D80-4A86-9257-B6AC6C0FB26E}" destId="{014EBB55-DEB4-4233-9A46-C3487580D0A5}" srcOrd="4" destOrd="0" presId="urn:microsoft.com/office/officeart/2005/8/layout/hList1"/>
    <dgm:cxn modelId="{D643409C-66EC-4AAF-85B4-D22766805F00}" type="presParOf" srcId="{014EBB55-DEB4-4233-9A46-C3487580D0A5}" destId="{29667752-5FE1-43A2-B0BF-B2DD6A109406}" srcOrd="0" destOrd="0" presId="urn:microsoft.com/office/officeart/2005/8/layout/hList1"/>
    <dgm:cxn modelId="{72D59658-C909-44CB-91BF-BD90484558BD}" type="presParOf" srcId="{014EBB55-DEB4-4233-9A46-C3487580D0A5}" destId="{6BABDFA6-8622-457A-B560-569C41E30246}" srcOrd="1" destOrd="0" presId="urn:microsoft.com/office/officeart/2005/8/layout/hList1"/>
    <dgm:cxn modelId="{8BE887E0-7CCA-4F4B-9231-493CCAF037EF}" type="presParOf" srcId="{2300EFE9-3D80-4A86-9257-B6AC6C0FB26E}" destId="{407DB977-A1BA-4D44-AFEA-BEAE49793A32}" srcOrd="5" destOrd="0" presId="urn:microsoft.com/office/officeart/2005/8/layout/hList1"/>
    <dgm:cxn modelId="{8053F8EE-8F4C-4A80-AEBE-6B159B4FC244}" type="presParOf" srcId="{2300EFE9-3D80-4A86-9257-B6AC6C0FB26E}" destId="{0809B2D9-2716-462D-B51B-B8472DD64B52}" srcOrd="6" destOrd="0" presId="urn:microsoft.com/office/officeart/2005/8/layout/hList1"/>
    <dgm:cxn modelId="{CE6357C5-F184-4408-B3A3-D1C91E816D24}" type="presParOf" srcId="{0809B2D9-2716-462D-B51B-B8472DD64B52}" destId="{D3FB27FD-10FB-44E8-9194-49C18A9B6633}" srcOrd="0" destOrd="0" presId="urn:microsoft.com/office/officeart/2005/8/layout/hList1"/>
    <dgm:cxn modelId="{7B785A36-D20E-4E86-ABC6-36B60D5FAED1}" type="presParOf" srcId="{0809B2D9-2716-462D-B51B-B8472DD64B52}" destId="{589772A4-9E7E-4EC7-882C-3D32A2E862B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63BEA9-1B63-4030-820E-D1BAC0A022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DADA7B-E6BA-4F65-943D-5A2D4BCE259C}">
      <dgm:prSet phldrT="[Текст]"/>
      <dgm:spPr/>
      <dgm:t>
        <a:bodyPr/>
        <a:lstStyle/>
        <a:p>
          <a:r>
            <a:rPr lang="ru-RU" dirty="0" smtClean="0"/>
            <a:t>Объективная</a:t>
          </a:r>
          <a:endParaRPr lang="ru-RU" dirty="0"/>
        </a:p>
      </dgm:t>
    </dgm:pt>
    <dgm:pt modelId="{36761FB7-B9F1-4700-868D-81C0A7D14D71}" type="parTrans" cxnId="{5AE30D8E-0E50-48C3-97B4-36732F548E05}">
      <dgm:prSet/>
      <dgm:spPr/>
      <dgm:t>
        <a:bodyPr/>
        <a:lstStyle/>
        <a:p>
          <a:endParaRPr lang="ru-RU"/>
        </a:p>
      </dgm:t>
    </dgm:pt>
    <dgm:pt modelId="{CBF0D9A1-95DC-4491-ADDD-CA12D02C6577}" type="sibTrans" cxnId="{5AE30D8E-0E50-48C3-97B4-36732F548E05}">
      <dgm:prSet/>
      <dgm:spPr/>
      <dgm:t>
        <a:bodyPr/>
        <a:lstStyle/>
        <a:p>
          <a:endParaRPr lang="ru-RU"/>
        </a:p>
      </dgm:t>
    </dgm:pt>
    <dgm:pt modelId="{FD739AB9-F993-42D2-AB92-0ED77C396E09}">
      <dgm:prSet phldrT="[Текст]"/>
      <dgm:spPr/>
      <dgm:t>
        <a:bodyPr/>
        <a:lstStyle/>
        <a:p>
          <a:r>
            <a:rPr lang="ru-RU" dirty="0" smtClean="0"/>
            <a:t>Не зависит от человека, существует в объективной реальности</a:t>
          </a:r>
          <a:endParaRPr lang="ru-RU" dirty="0"/>
        </a:p>
      </dgm:t>
    </dgm:pt>
    <dgm:pt modelId="{E045C449-B3D0-4F7E-92D0-087B44A87B7E}" type="parTrans" cxnId="{69131A68-54DB-4CC1-B1EE-5E7E9DFD88EF}">
      <dgm:prSet/>
      <dgm:spPr/>
      <dgm:t>
        <a:bodyPr/>
        <a:lstStyle/>
        <a:p>
          <a:endParaRPr lang="ru-RU"/>
        </a:p>
      </dgm:t>
    </dgm:pt>
    <dgm:pt modelId="{4B95CA11-4D19-4D25-BA4D-B2E9A94EAC41}" type="sibTrans" cxnId="{69131A68-54DB-4CC1-B1EE-5E7E9DFD88EF}">
      <dgm:prSet/>
      <dgm:spPr/>
      <dgm:t>
        <a:bodyPr/>
        <a:lstStyle/>
        <a:p>
          <a:endParaRPr lang="ru-RU"/>
        </a:p>
      </dgm:t>
    </dgm:pt>
    <dgm:pt modelId="{A21A07FD-630F-42D9-AE5F-962AE469FD09}">
      <dgm:prSet phldrT="[Текст]"/>
      <dgm:spPr/>
      <dgm:t>
        <a:bodyPr/>
        <a:lstStyle/>
        <a:p>
          <a:r>
            <a:rPr lang="ru-RU" dirty="0" smtClean="0"/>
            <a:t>Субъективная </a:t>
          </a:r>
          <a:endParaRPr lang="ru-RU" dirty="0"/>
        </a:p>
      </dgm:t>
    </dgm:pt>
    <dgm:pt modelId="{08A23BD7-B83F-46EF-A6BF-08137E59C505}" type="parTrans" cxnId="{DA106AE8-6BDD-49B7-A32B-D089B8D63FF2}">
      <dgm:prSet/>
      <dgm:spPr/>
      <dgm:t>
        <a:bodyPr/>
        <a:lstStyle/>
        <a:p>
          <a:endParaRPr lang="ru-RU"/>
        </a:p>
      </dgm:t>
    </dgm:pt>
    <dgm:pt modelId="{1DBFABB0-609C-44D8-9F6F-00A849125CAC}" type="sibTrans" cxnId="{DA106AE8-6BDD-49B7-A32B-D089B8D63FF2}">
      <dgm:prSet/>
      <dgm:spPr/>
      <dgm:t>
        <a:bodyPr/>
        <a:lstStyle/>
        <a:p>
          <a:endParaRPr lang="ru-RU"/>
        </a:p>
      </dgm:t>
    </dgm:pt>
    <dgm:pt modelId="{34AA22D7-DD4E-4271-AA03-DB62DD058AB5}">
      <dgm:prSet phldrT="[Текст]"/>
      <dgm:spPr/>
      <dgm:t>
        <a:bodyPr/>
        <a:lstStyle/>
        <a:p>
          <a:r>
            <a:rPr lang="ru-RU" dirty="0" smtClean="0"/>
            <a:t>Устанавливается конкретным субъектом познания (человеком, группой, обществом)</a:t>
          </a:r>
          <a:endParaRPr lang="ru-RU" dirty="0"/>
        </a:p>
      </dgm:t>
    </dgm:pt>
    <dgm:pt modelId="{1EBD2FB6-095B-4832-A6FB-384653B03839}" type="parTrans" cxnId="{9A3418BF-70D5-4099-A3A6-A051E82D0971}">
      <dgm:prSet/>
      <dgm:spPr/>
      <dgm:t>
        <a:bodyPr/>
        <a:lstStyle/>
        <a:p>
          <a:endParaRPr lang="ru-RU"/>
        </a:p>
      </dgm:t>
    </dgm:pt>
    <dgm:pt modelId="{CC41826C-5E28-485C-8D1B-FCE2C40BD2BA}" type="sibTrans" cxnId="{9A3418BF-70D5-4099-A3A6-A051E82D0971}">
      <dgm:prSet/>
      <dgm:spPr/>
      <dgm:t>
        <a:bodyPr/>
        <a:lstStyle/>
        <a:p>
          <a:endParaRPr lang="ru-RU"/>
        </a:p>
      </dgm:t>
    </dgm:pt>
    <dgm:pt modelId="{33791C04-5560-4C9F-87CD-054933C963E1}" type="pres">
      <dgm:prSet presAssocID="{AB63BEA9-1B63-4030-820E-D1BAC0A022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D26FA2-49BD-4334-935A-73B2F91295DF}" type="pres">
      <dgm:prSet presAssocID="{01DADA7B-E6BA-4F65-943D-5A2D4BCE25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1E27F-D68F-4172-B82B-2B6EBE414A0F}" type="pres">
      <dgm:prSet presAssocID="{01DADA7B-E6BA-4F65-943D-5A2D4BCE259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C047A-5D84-4CEF-A871-3AD8698DEBC7}" type="pres">
      <dgm:prSet presAssocID="{A21A07FD-630F-42D9-AE5F-962AE469FD0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F8654-6D3E-408B-88FD-D02895E3145F}" type="pres">
      <dgm:prSet presAssocID="{A21A07FD-630F-42D9-AE5F-962AE469FD0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106AE8-6BDD-49B7-A32B-D089B8D63FF2}" srcId="{AB63BEA9-1B63-4030-820E-D1BAC0A02280}" destId="{A21A07FD-630F-42D9-AE5F-962AE469FD09}" srcOrd="1" destOrd="0" parTransId="{08A23BD7-B83F-46EF-A6BF-08137E59C505}" sibTransId="{1DBFABB0-609C-44D8-9F6F-00A849125CAC}"/>
    <dgm:cxn modelId="{7A0D3A79-EEDF-4FBB-AC6A-40412DF9BD8E}" type="presOf" srcId="{34AA22D7-DD4E-4271-AA03-DB62DD058AB5}" destId="{3BBF8654-6D3E-408B-88FD-D02895E3145F}" srcOrd="0" destOrd="0" presId="urn:microsoft.com/office/officeart/2005/8/layout/vList2"/>
    <dgm:cxn modelId="{14BA721A-DB52-43D4-AC45-16D6E2CF594A}" type="presOf" srcId="{FD739AB9-F993-42D2-AB92-0ED77C396E09}" destId="{4F01E27F-D68F-4172-B82B-2B6EBE414A0F}" srcOrd="0" destOrd="0" presId="urn:microsoft.com/office/officeart/2005/8/layout/vList2"/>
    <dgm:cxn modelId="{9005F1B5-CAC8-4F47-B954-219A965C588C}" type="presOf" srcId="{AB63BEA9-1B63-4030-820E-D1BAC0A02280}" destId="{33791C04-5560-4C9F-87CD-054933C963E1}" srcOrd="0" destOrd="0" presId="urn:microsoft.com/office/officeart/2005/8/layout/vList2"/>
    <dgm:cxn modelId="{5AE30D8E-0E50-48C3-97B4-36732F548E05}" srcId="{AB63BEA9-1B63-4030-820E-D1BAC0A02280}" destId="{01DADA7B-E6BA-4F65-943D-5A2D4BCE259C}" srcOrd="0" destOrd="0" parTransId="{36761FB7-B9F1-4700-868D-81C0A7D14D71}" sibTransId="{CBF0D9A1-95DC-4491-ADDD-CA12D02C6577}"/>
    <dgm:cxn modelId="{D4B3799D-BA19-4E8B-8C25-AAE0CB8B7D24}" type="presOf" srcId="{A21A07FD-630F-42D9-AE5F-962AE469FD09}" destId="{692C047A-5D84-4CEF-A871-3AD8698DEBC7}" srcOrd="0" destOrd="0" presId="urn:microsoft.com/office/officeart/2005/8/layout/vList2"/>
    <dgm:cxn modelId="{9A3418BF-70D5-4099-A3A6-A051E82D0971}" srcId="{A21A07FD-630F-42D9-AE5F-962AE469FD09}" destId="{34AA22D7-DD4E-4271-AA03-DB62DD058AB5}" srcOrd="0" destOrd="0" parTransId="{1EBD2FB6-095B-4832-A6FB-384653B03839}" sibTransId="{CC41826C-5E28-485C-8D1B-FCE2C40BD2BA}"/>
    <dgm:cxn modelId="{69131A68-54DB-4CC1-B1EE-5E7E9DFD88EF}" srcId="{01DADA7B-E6BA-4F65-943D-5A2D4BCE259C}" destId="{FD739AB9-F993-42D2-AB92-0ED77C396E09}" srcOrd="0" destOrd="0" parTransId="{E045C449-B3D0-4F7E-92D0-087B44A87B7E}" sibTransId="{4B95CA11-4D19-4D25-BA4D-B2E9A94EAC41}"/>
    <dgm:cxn modelId="{628EF229-125A-4813-9B9B-98B4DC06509B}" type="presOf" srcId="{01DADA7B-E6BA-4F65-943D-5A2D4BCE259C}" destId="{95D26FA2-49BD-4334-935A-73B2F91295DF}" srcOrd="0" destOrd="0" presId="urn:microsoft.com/office/officeart/2005/8/layout/vList2"/>
    <dgm:cxn modelId="{C419F373-E661-4263-A118-4EBBE312F108}" type="presParOf" srcId="{33791C04-5560-4C9F-87CD-054933C963E1}" destId="{95D26FA2-49BD-4334-935A-73B2F91295DF}" srcOrd="0" destOrd="0" presId="urn:microsoft.com/office/officeart/2005/8/layout/vList2"/>
    <dgm:cxn modelId="{42619928-D031-4D12-98D5-6ABF9626C2AE}" type="presParOf" srcId="{33791C04-5560-4C9F-87CD-054933C963E1}" destId="{4F01E27F-D68F-4172-B82B-2B6EBE414A0F}" srcOrd="1" destOrd="0" presId="urn:microsoft.com/office/officeart/2005/8/layout/vList2"/>
    <dgm:cxn modelId="{9B3C4560-5EA2-4485-B3A2-AFB9F1BB7DA4}" type="presParOf" srcId="{33791C04-5560-4C9F-87CD-054933C963E1}" destId="{692C047A-5D84-4CEF-A871-3AD8698DEBC7}" srcOrd="2" destOrd="0" presId="urn:microsoft.com/office/officeart/2005/8/layout/vList2"/>
    <dgm:cxn modelId="{847D25AF-4F8E-44AB-A439-AAB70ABADDD6}" type="presParOf" srcId="{33791C04-5560-4C9F-87CD-054933C963E1}" destId="{3BBF8654-6D3E-408B-88FD-D02895E314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CF9808-1C88-4F5B-A892-3E5CDBFA5633}">
      <dsp:nvSpPr>
        <dsp:cNvPr id="0" name=""/>
        <dsp:cNvSpPr/>
      </dsp:nvSpPr>
      <dsp:spPr>
        <a:xfrm>
          <a:off x="0" y="2556497"/>
          <a:ext cx="7228602" cy="2560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Чувственное  </a:t>
          </a:r>
          <a:endParaRPr lang="ru-RU" sz="2400" b="1" u="sng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Низшая ступень познания.</a:t>
          </a:r>
          <a:endParaRPr lang="ru-RU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 Осуществляется с помощью органов чувств (зрение, слух, </a:t>
          </a:r>
          <a:r>
            <a:rPr lang="ru-RU" sz="1500" kern="1200" dirty="0" err="1" smtClean="0">
              <a:solidFill>
                <a:schemeClr val="tx1"/>
              </a:solidFill>
            </a:rPr>
            <a:t>обаняние</a:t>
          </a:r>
          <a:r>
            <a:rPr lang="ru-RU" sz="1500" kern="1200" dirty="0" smtClean="0">
              <a:solidFill>
                <a:schemeClr val="tx1"/>
              </a:solidFill>
            </a:rPr>
            <a:t>, осязание, вкус).</a:t>
          </a:r>
          <a:endParaRPr lang="ru-RU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Познание через чувственные образы (представления).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2556497"/>
        <a:ext cx="4983722" cy="2560037"/>
      </dsp:txXfrm>
    </dsp:sp>
    <dsp:sp modelId="{46E866F2-843C-4BE6-987A-D7385593F372}">
      <dsp:nvSpPr>
        <dsp:cNvPr id="0" name=""/>
        <dsp:cNvSpPr/>
      </dsp:nvSpPr>
      <dsp:spPr>
        <a:xfrm>
          <a:off x="1275635" y="0"/>
          <a:ext cx="7228602" cy="2554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</a:rPr>
            <a:t>Рациональное (логическое)</a:t>
          </a:r>
          <a:endParaRPr lang="ru-RU" sz="2000" b="1" u="sng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Высшая ступень познания.</a:t>
          </a:r>
          <a:endParaRPr lang="ru-RU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Выявление общего, существенного в познаваемом объекте.</a:t>
          </a:r>
          <a:endParaRPr lang="ru-RU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Основной инструмент – разум и мышление.</a:t>
          </a:r>
          <a:endParaRPr lang="ru-RU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Результаты закрепляются в знаковых формах, системах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1275635" y="0"/>
        <a:ext cx="4456380" cy="2554696"/>
      </dsp:txXfrm>
    </dsp:sp>
    <dsp:sp modelId="{4DC772E5-7818-496F-8DFF-54B94F1872F0}">
      <dsp:nvSpPr>
        <dsp:cNvPr id="0" name=""/>
        <dsp:cNvSpPr/>
      </dsp:nvSpPr>
      <dsp:spPr>
        <a:xfrm rot="10800000">
          <a:off x="5676866" y="1809887"/>
          <a:ext cx="1496586" cy="14965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10800000">
        <a:off x="5676866" y="1809887"/>
        <a:ext cx="1496586" cy="14965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CF9808-1C88-4F5B-A892-3E5CDBFA5633}">
      <dsp:nvSpPr>
        <dsp:cNvPr id="0" name=""/>
        <dsp:cNvSpPr/>
      </dsp:nvSpPr>
      <dsp:spPr>
        <a:xfrm>
          <a:off x="0" y="2556497"/>
          <a:ext cx="7228602" cy="2560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Чувственное  </a:t>
          </a:r>
          <a:endParaRPr lang="ru-RU" sz="2400" b="1" u="sng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</a:rPr>
            <a:t>В форме </a:t>
          </a:r>
          <a:r>
            <a:rPr lang="ru-RU" sz="2800" b="1" kern="1200" dirty="0" smtClean="0">
              <a:solidFill>
                <a:schemeClr val="tx1"/>
              </a:solidFill>
            </a:rPr>
            <a:t>ощущений, восприятий и представлений. </a:t>
          </a:r>
          <a:endParaRPr lang="ru-RU" sz="2800" b="1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>
            <a:solidFill>
              <a:schemeClr val="tx1"/>
            </a:solidFill>
          </a:endParaRPr>
        </a:p>
      </dsp:txBody>
      <dsp:txXfrm>
        <a:off x="0" y="2556497"/>
        <a:ext cx="4983722" cy="2560037"/>
      </dsp:txXfrm>
    </dsp:sp>
    <dsp:sp modelId="{46E866F2-843C-4BE6-987A-D7385593F372}">
      <dsp:nvSpPr>
        <dsp:cNvPr id="0" name=""/>
        <dsp:cNvSpPr/>
      </dsp:nvSpPr>
      <dsp:spPr>
        <a:xfrm>
          <a:off x="1275635" y="0"/>
          <a:ext cx="7228602" cy="2554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</a:rPr>
            <a:t>Рациональное (логическое)</a:t>
          </a:r>
          <a:endParaRPr lang="ru-RU" sz="2000" b="1" u="sng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</a:rPr>
            <a:t>Формулируется  с помощью </a:t>
          </a:r>
          <a:r>
            <a:rPr lang="ru-RU" sz="2800" b="1" kern="1200" dirty="0" smtClean="0">
              <a:solidFill>
                <a:schemeClr val="tx1"/>
              </a:solidFill>
            </a:rPr>
            <a:t>суждений, умозаключений, понятий.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275635" y="0"/>
        <a:ext cx="4456380" cy="2554696"/>
      </dsp:txXfrm>
    </dsp:sp>
    <dsp:sp modelId="{4DC772E5-7818-496F-8DFF-54B94F1872F0}">
      <dsp:nvSpPr>
        <dsp:cNvPr id="0" name=""/>
        <dsp:cNvSpPr/>
      </dsp:nvSpPr>
      <dsp:spPr>
        <a:xfrm rot="10800000">
          <a:off x="5676866" y="1809887"/>
          <a:ext cx="1496586" cy="14965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10800000">
        <a:off x="5676866" y="1809887"/>
        <a:ext cx="1496586" cy="14965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82B2A8-7364-4541-9624-40D5692418A3}">
      <dsp:nvSpPr>
        <dsp:cNvPr id="0" name=""/>
        <dsp:cNvSpPr/>
      </dsp:nvSpPr>
      <dsp:spPr>
        <a:xfrm>
          <a:off x="4494673" y="2957503"/>
          <a:ext cx="4009564" cy="1438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501327"/>
              <a:satOff val="1667"/>
              <a:lumOff val="509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Истина – это результат совпадения восприятий большинства</a:t>
          </a:r>
          <a:endParaRPr lang="ru-RU" sz="1600" kern="1200" dirty="0"/>
        </a:p>
      </dsp:txBody>
      <dsp:txXfrm>
        <a:off x="5697542" y="3317116"/>
        <a:ext cx="2806695" cy="1078841"/>
      </dsp:txXfrm>
    </dsp:sp>
    <dsp:sp modelId="{A542B5E1-57F3-413E-A22E-2DBDFE5669EA}">
      <dsp:nvSpPr>
        <dsp:cNvPr id="0" name=""/>
        <dsp:cNvSpPr/>
      </dsp:nvSpPr>
      <dsp:spPr>
        <a:xfrm>
          <a:off x="126056" y="2871390"/>
          <a:ext cx="3825586" cy="1736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751989"/>
              <a:satOff val="2501"/>
              <a:lumOff val="764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Истина выступает как согласие разума с самим собой, поскольку познание является раскрытием духовной, разумной первоосновы мира </a:t>
          </a:r>
          <a:endParaRPr lang="ru-RU" sz="1400" kern="1200" dirty="0"/>
        </a:p>
      </dsp:txBody>
      <dsp:txXfrm>
        <a:off x="126056" y="3305584"/>
        <a:ext cx="2677910" cy="1302582"/>
      </dsp:txXfrm>
    </dsp:sp>
    <dsp:sp modelId="{AB95060C-12DD-4925-A045-D417582979E9}">
      <dsp:nvSpPr>
        <dsp:cNvPr id="0" name=""/>
        <dsp:cNvSpPr/>
      </dsp:nvSpPr>
      <dsp:spPr>
        <a:xfrm>
          <a:off x="4415072" y="-36166"/>
          <a:ext cx="3847815" cy="1438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250663"/>
              <a:satOff val="834"/>
              <a:lumOff val="254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Важнейший признак  истинного знания - ясность</a:t>
          </a:r>
          <a:endParaRPr lang="ru-RU" sz="1600" kern="1200" dirty="0"/>
        </a:p>
      </dsp:txBody>
      <dsp:txXfrm>
        <a:off x="5569416" y="-36166"/>
        <a:ext cx="2693470" cy="1078841"/>
      </dsp:txXfrm>
    </dsp:sp>
    <dsp:sp modelId="{BC520E45-A180-41DF-AF28-B4313159A3F8}">
      <dsp:nvSpPr>
        <dsp:cNvPr id="0" name=""/>
        <dsp:cNvSpPr/>
      </dsp:nvSpPr>
      <dsp:spPr>
        <a:xfrm>
          <a:off x="145209" y="-36166"/>
          <a:ext cx="3645694" cy="1438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Истина – это соответствие знания объекту, действительности</a:t>
          </a:r>
          <a:endParaRPr lang="ru-RU" sz="1600" kern="1200" dirty="0"/>
        </a:p>
      </dsp:txBody>
      <dsp:txXfrm>
        <a:off x="145209" y="-36166"/>
        <a:ext cx="2551986" cy="1078841"/>
      </dsp:txXfrm>
    </dsp:sp>
    <dsp:sp modelId="{6176C2E3-F8B7-4E03-852A-B6E8132E0270}">
      <dsp:nvSpPr>
        <dsp:cNvPr id="0" name=""/>
        <dsp:cNvSpPr/>
      </dsp:nvSpPr>
      <dsp:spPr>
        <a:xfrm>
          <a:off x="2260757" y="294638"/>
          <a:ext cx="1946409" cy="1946409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Аристотель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260757" y="294638"/>
        <a:ext cx="1946409" cy="1946409"/>
      </dsp:txXfrm>
    </dsp:sp>
    <dsp:sp modelId="{908AED67-FC6A-46D7-8DF0-7E4EAEBBC998}">
      <dsp:nvSpPr>
        <dsp:cNvPr id="0" name=""/>
        <dsp:cNvSpPr/>
      </dsp:nvSpPr>
      <dsp:spPr>
        <a:xfrm rot="5400000">
          <a:off x="4297070" y="294638"/>
          <a:ext cx="1946409" cy="1946409"/>
        </a:xfrm>
        <a:prstGeom prst="pieWedge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Р.Декарт</a:t>
          </a:r>
          <a:endParaRPr lang="ru-RU" sz="1600" kern="1200" dirty="0">
            <a:solidFill>
              <a:schemeClr val="tx1"/>
            </a:solidFill>
          </a:endParaRPr>
        </a:p>
      </dsp:txBody>
      <dsp:txXfrm rot="5400000">
        <a:off x="4297070" y="294638"/>
        <a:ext cx="1946409" cy="1946409"/>
      </dsp:txXfrm>
    </dsp:sp>
    <dsp:sp modelId="{21B77AC5-D069-46BC-BA16-0FA67146C924}">
      <dsp:nvSpPr>
        <dsp:cNvPr id="0" name=""/>
        <dsp:cNvSpPr/>
      </dsp:nvSpPr>
      <dsp:spPr>
        <a:xfrm rot="10800000">
          <a:off x="4297070" y="2330951"/>
          <a:ext cx="1946409" cy="1946409"/>
        </a:xfrm>
        <a:prstGeom prst="pieWedge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Д.Беркли, Э.Мах, </a:t>
          </a:r>
          <a:r>
            <a:rPr lang="ru-RU" sz="1400" kern="1200" dirty="0" err="1" smtClean="0">
              <a:solidFill>
                <a:schemeClr val="tx1"/>
              </a:solidFill>
            </a:rPr>
            <a:t>Р.Авенариус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4297070" y="2330951"/>
        <a:ext cx="1946409" cy="1946409"/>
      </dsp:txXfrm>
    </dsp:sp>
    <dsp:sp modelId="{CCEB2676-26FE-4E7E-BC39-F514BBB88FB0}">
      <dsp:nvSpPr>
        <dsp:cNvPr id="0" name=""/>
        <dsp:cNvSpPr/>
      </dsp:nvSpPr>
      <dsp:spPr>
        <a:xfrm rot="16200000">
          <a:off x="2260757" y="2330951"/>
          <a:ext cx="1946409" cy="1946409"/>
        </a:xfrm>
        <a:prstGeom prst="pieWedge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Платон и Гегель</a:t>
          </a:r>
          <a:endParaRPr lang="ru-RU" sz="1600" kern="1200" dirty="0">
            <a:solidFill>
              <a:schemeClr val="tx1"/>
            </a:solidFill>
          </a:endParaRPr>
        </a:p>
      </dsp:txBody>
      <dsp:txXfrm rot="16200000">
        <a:off x="2260757" y="2330951"/>
        <a:ext cx="1946409" cy="1946409"/>
      </dsp:txXfrm>
    </dsp:sp>
    <dsp:sp modelId="{915B3661-4E89-4CA3-90A6-262DEF6B0C41}">
      <dsp:nvSpPr>
        <dsp:cNvPr id="0" name=""/>
        <dsp:cNvSpPr/>
      </dsp:nvSpPr>
      <dsp:spPr>
        <a:xfrm>
          <a:off x="3916104" y="1881434"/>
          <a:ext cx="672028" cy="58437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224E4-C61A-4464-9DAC-4D83130F5CBA}">
      <dsp:nvSpPr>
        <dsp:cNvPr id="0" name=""/>
        <dsp:cNvSpPr/>
      </dsp:nvSpPr>
      <dsp:spPr>
        <a:xfrm rot="10800000">
          <a:off x="3916104" y="2106193"/>
          <a:ext cx="672028" cy="58437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0F0247-DE59-426D-B72D-D67A41953E28}">
      <dsp:nvSpPr>
        <dsp:cNvPr id="0" name=""/>
        <dsp:cNvSpPr/>
      </dsp:nvSpPr>
      <dsp:spPr>
        <a:xfrm>
          <a:off x="2034" y="241284"/>
          <a:ext cx="2236886" cy="4089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</a:rPr>
            <a:t>Адекватно ли человек отображает в своем сознании  действительность или впадает в заблуждение?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034" y="241284"/>
        <a:ext cx="2236886" cy="4089431"/>
      </dsp:txXfrm>
    </dsp:sp>
    <dsp:sp modelId="{0C356003-57B2-4FBA-B40C-3CF4FD455568}">
      <dsp:nvSpPr>
        <dsp:cNvPr id="0" name=""/>
        <dsp:cNvSpPr/>
      </dsp:nvSpPr>
      <dsp:spPr>
        <a:xfrm rot="19457599">
          <a:off x="2135351" y="1942430"/>
          <a:ext cx="1101893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1101893" y="22016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19457599">
        <a:off x="2658750" y="1936900"/>
        <a:ext cx="55094" cy="55094"/>
      </dsp:txXfrm>
    </dsp:sp>
    <dsp:sp modelId="{76FA3611-0E05-4818-A1E3-3C4E85A67364}">
      <dsp:nvSpPr>
        <dsp:cNvPr id="0" name=""/>
        <dsp:cNvSpPr/>
      </dsp:nvSpPr>
      <dsp:spPr>
        <a:xfrm>
          <a:off x="3133675" y="1083673"/>
          <a:ext cx="2236886" cy="11184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</a:rPr>
            <a:t>Адекватно (правильно)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33675" y="1083673"/>
        <a:ext cx="2236886" cy="1118443"/>
      </dsp:txXfrm>
    </dsp:sp>
    <dsp:sp modelId="{E78A64F7-E4B8-45C7-A01B-379FBC182BD3}">
      <dsp:nvSpPr>
        <dsp:cNvPr id="0" name=""/>
        <dsp:cNvSpPr/>
      </dsp:nvSpPr>
      <dsp:spPr>
        <a:xfrm>
          <a:off x="5370562" y="1620878"/>
          <a:ext cx="894754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894754" y="22016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5795570" y="1620526"/>
        <a:ext cx="44737" cy="44737"/>
      </dsp:txXfrm>
    </dsp:sp>
    <dsp:sp modelId="{DBEE2F50-B40D-4EDD-9DD6-B937E005C1AE}">
      <dsp:nvSpPr>
        <dsp:cNvPr id="0" name=""/>
        <dsp:cNvSpPr/>
      </dsp:nvSpPr>
      <dsp:spPr>
        <a:xfrm>
          <a:off x="6265317" y="1083673"/>
          <a:ext cx="2236886" cy="11184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</a:rPr>
            <a:t>Истина 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265317" y="1083673"/>
        <a:ext cx="2236886" cy="1118443"/>
      </dsp:txXfrm>
    </dsp:sp>
    <dsp:sp modelId="{BD983A11-78EC-4ED4-BE9F-3F99413624B5}">
      <dsp:nvSpPr>
        <dsp:cNvPr id="0" name=""/>
        <dsp:cNvSpPr/>
      </dsp:nvSpPr>
      <dsp:spPr>
        <a:xfrm rot="2142401">
          <a:off x="2135351" y="2585535"/>
          <a:ext cx="1101893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1101893" y="22016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2142401">
        <a:off x="2658750" y="2580005"/>
        <a:ext cx="55094" cy="55094"/>
      </dsp:txXfrm>
    </dsp:sp>
    <dsp:sp modelId="{808845ED-D84C-417F-9ED7-2EAC1621CA9F}">
      <dsp:nvSpPr>
        <dsp:cNvPr id="0" name=""/>
        <dsp:cNvSpPr/>
      </dsp:nvSpPr>
      <dsp:spPr>
        <a:xfrm>
          <a:off x="3133675" y="2369883"/>
          <a:ext cx="2236886" cy="11184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</a:rPr>
            <a:t>Неадекватно (неправильно)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33675" y="2369883"/>
        <a:ext cx="2236886" cy="1118443"/>
      </dsp:txXfrm>
    </dsp:sp>
    <dsp:sp modelId="{65DA9F3A-AF08-4BE9-8829-DA3F6E2E61DC}">
      <dsp:nvSpPr>
        <dsp:cNvPr id="0" name=""/>
        <dsp:cNvSpPr/>
      </dsp:nvSpPr>
      <dsp:spPr>
        <a:xfrm>
          <a:off x="5370562" y="2907088"/>
          <a:ext cx="894754" cy="44033"/>
        </a:xfrm>
        <a:custGeom>
          <a:avLst/>
          <a:gdLst/>
          <a:ahLst/>
          <a:cxnLst/>
          <a:rect l="0" t="0" r="0" b="0"/>
          <a:pathLst>
            <a:path>
              <a:moveTo>
                <a:pt x="0" y="22016"/>
              </a:moveTo>
              <a:lnTo>
                <a:pt x="894754" y="22016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5795570" y="2906736"/>
        <a:ext cx="44737" cy="44737"/>
      </dsp:txXfrm>
    </dsp:sp>
    <dsp:sp modelId="{0BDB68EE-CB9C-438C-AB2D-22E96FC4244C}">
      <dsp:nvSpPr>
        <dsp:cNvPr id="0" name=""/>
        <dsp:cNvSpPr/>
      </dsp:nvSpPr>
      <dsp:spPr>
        <a:xfrm>
          <a:off x="6265317" y="2369883"/>
          <a:ext cx="2236886" cy="11184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Заблуждение 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265317" y="2369883"/>
        <a:ext cx="2236886" cy="11184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AE7544-1085-4EF6-B42F-EBB99D0CFAC7}">
      <dsp:nvSpPr>
        <dsp:cNvPr id="0" name=""/>
        <dsp:cNvSpPr/>
      </dsp:nvSpPr>
      <dsp:spPr>
        <a:xfrm>
          <a:off x="41" y="23129"/>
          <a:ext cx="3973904" cy="97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Конкретность</a:t>
          </a:r>
          <a:endParaRPr lang="ru-RU" sz="3400" kern="1200" dirty="0"/>
        </a:p>
      </dsp:txBody>
      <dsp:txXfrm>
        <a:off x="41" y="23129"/>
        <a:ext cx="3973904" cy="979200"/>
      </dsp:txXfrm>
    </dsp:sp>
    <dsp:sp modelId="{1B2ADBFE-D1F2-46A6-BA45-5C9D6BE1270C}">
      <dsp:nvSpPr>
        <dsp:cNvPr id="0" name=""/>
        <dsp:cNvSpPr/>
      </dsp:nvSpPr>
      <dsp:spPr>
        <a:xfrm>
          <a:off x="41" y="1002330"/>
          <a:ext cx="3973904" cy="3546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 это зависимость истины от места, времени  и других условий ее получения</a:t>
          </a:r>
          <a:endParaRPr lang="ru-RU" sz="3400" kern="1200" dirty="0"/>
        </a:p>
      </dsp:txBody>
      <dsp:txXfrm>
        <a:off x="41" y="1002330"/>
        <a:ext cx="3973904" cy="3546540"/>
      </dsp:txXfrm>
    </dsp:sp>
    <dsp:sp modelId="{9ACCDE1E-DBBF-4F11-9D1F-02F7FC5C088B}">
      <dsp:nvSpPr>
        <dsp:cNvPr id="0" name=""/>
        <dsp:cNvSpPr/>
      </dsp:nvSpPr>
      <dsp:spPr>
        <a:xfrm>
          <a:off x="4530292" y="23129"/>
          <a:ext cx="3973904" cy="97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Объективность </a:t>
          </a:r>
          <a:endParaRPr lang="ru-RU" sz="3400" kern="1200" dirty="0"/>
        </a:p>
      </dsp:txBody>
      <dsp:txXfrm>
        <a:off x="4530292" y="23129"/>
        <a:ext cx="3973904" cy="979200"/>
      </dsp:txXfrm>
    </dsp:sp>
    <dsp:sp modelId="{ADEAE66F-52D0-4BE8-B71A-4E60995FAB44}">
      <dsp:nvSpPr>
        <dsp:cNvPr id="0" name=""/>
        <dsp:cNvSpPr/>
      </dsp:nvSpPr>
      <dsp:spPr>
        <a:xfrm>
          <a:off x="4530292" y="1002330"/>
          <a:ext cx="3973904" cy="3546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это такое содержание наших знаний, которое не зависит ни от человека, ни от человечества</a:t>
          </a:r>
          <a:endParaRPr lang="ru-RU" sz="3400" kern="1200" dirty="0"/>
        </a:p>
      </dsp:txBody>
      <dsp:txXfrm>
        <a:off x="4530292" y="1002330"/>
        <a:ext cx="3973904" cy="35465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5EF1DA-FC7D-4E52-8BB5-F7AF63349C47}">
      <dsp:nvSpPr>
        <dsp:cNvPr id="0" name=""/>
        <dsp:cNvSpPr/>
      </dsp:nvSpPr>
      <dsp:spPr>
        <a:xfrm>
          <a:off x="3197" y="874575"/>
          <a:ext cx="1922588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Агностицизм</a:t>
          </a:r>
          <a:endParaRPr lang="ru-RU" sz="1700" kern="1200" dirty="0"/>
        </a:p>
      </dsp:txBody>
      <dsp:txXfrm>
        <a:off x="3197" y="874575"/>
        <a:ext cx="1922588" cy="489600"/>
      </dsp:txXfrm>
    </dsp:sp>
    <dsp:sp modelId="{04DF73AE-A351-417B-9C09-8C574476E77E}">
      <dsp:nvSpPr>
        <dsp:cNvPr id="0" name=""/>
        <dsp:cNvSpPr/>
      </dsp:nvSpPr>
      <dsp:spPr>
        <a:xfrm>
          <a:off x="3197" y="1364175"/>
          <a:ext cx="1922588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«Недоступный познанию» (греч.)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Отрицают возможность получения истинного знания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3197" y="1364175"/>
        <a:ext cx="1922588" cy="2333250"/>
      </dsp:txXfrm>
    </dsp:sp>
    <dsp:sp modelId="{C2103153-406C-424C-8F93-41F556814A73}">
      <dsp:nvSpPr>
        <dsp:cNvPr id="0" name=""/>
        <dsp:cNvSpPr/>
      </dsp:nvSpPr>
      <dsp:spPr>
        <a:xfrm>
          <a:off x="2194948" y="874575"/>
          <a:ext cx="1922588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Эмпирики</a:t>
          </a:r>
          <a:endParaRPr lang="ru-RU" sz="1700" kern="1200" dirty="0"/>
        </a:p>
      </dsp:txBody>
      <dsp:txXfrm>
        <a:off x="2194948" y="874575"/>
        <a:ext cx="1922588" cy="489600"/>
      </dsp:txXfrm>
    </dsp:sp>
    <dsp:sp modelId="{05E23575-8672-4FCE-90BA-F888CAC35606}">
      <dsp:nvSpPr>
        <dsp:cNvPr id="0" name=""/>
        <dsp:cNvSpPr/>
      </dsp:nvSpPr>
      <dsp:spPr>
        <a:xfrm>
          <a:off x="2194948" y="1364175"/>
          <a:ext cx="1922588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«Опыт» (греч.)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Отводят решающую роль в достижении истины чувственному познанию</a:t>
          </a:r>
          <a:endParaRPr lang="ru-RU" sz="1700" kern="1200" dirty="0"/>
        </a:p>
      </dsp:txBody>
      <dsp:txXfrm>
        <a:off x="2194948" y="1364175"/>
        <a:ext cx="1922588" cy="2333250"/>
      </dsp:txXfrm>
    </dsp:sp>
    <dsp:sp modelId="{29667752-5FE1-43A2-B0BF-B2DD6A109406}">
      <dsp:nvSpPr>
        <dsp:cNvPr id="0" name=""/>
        <dsp:cNvSpPr/>
      </dsp:nvSpPr>
      <dsp:spPr>
        <a:xfrm>
          <a:off x="4386700" y="874575"/>
          <a:ext cx="1922588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Рационалисты </a:t>
          </a:r>
          <a:endParaRPr lang="ru-RU" sz="1700" kern="1200" dirty="0"/>
        </a:p>
      </dsp:txBody>
      <dsp:txXfrm>
        <a:off x="4386700" y="874575"/>
        <a:ext cx="1922588" cy="489600"/>
      </dsp:txXfrm>
    </dsp:sp>
    <dsp:sp modelId="{6BABDFA6-8622-457A-B560-569C41E30246}">
      <dsp:nvSpPr>
        <dsp:cNvPr id="0" name=""/>
        <dsp:cNvSpPr/>
      </dsp:nvSpPr>
      <dsp:spPr>
        <a:xfrm>
          <a:off x="4386700" y="1364175"/>
          <a:ext cx="1922588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«Разум» (лат.)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Считают разум критерием истины</a:t>
          </a:r>
          <a:endParaRPr lang="ru-RU" sz="1700" kern="1200" dirty="0"/>
        </a:p>
      </dsp:txBody>
      <dsp:txXfrm>
        <a:off x="4386700" y="1364175"/>
        <a:ext cx="1922588" cy="2333250"/>
      </dsp:txXfrm>
    </dsp:sp>
    <dsp:sp modelId="{D3FB27FD-10FB-44E8-9194-49C18A9B6633}">
      <dsp:nvSpPr>
        <dsp:cNvPr id="0" name=""/>
        <dsp:cNvSpPr/>
      </dsp:nvSpPr>
      <dsp:spPr>
        <a:xfrm>
          <a:off x="6578451" y="874575"/>
          <a:ext cx="1922588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Прагматики </a:t>
          </a:r>
          <a:endParaRPr lang="ru-RU" sz="1700" kern="1200" dirty="0"/>
        </a:p>
      </dsp:txBody>
      <dsp:txXfrm>
        <a:off x="6578451" y="874575"/>
        <a:ext cx="1922588" cy="489600"/>
      </dsp:txXfrm>
    </dsp:sp>
    <dsp:sp modelId="{589772A4-9E7E-4EC7-882C-3D32A2E862B1}">
      <dsp:nvSpPr>
        <dsp:cNvPr id="0" name=""/>
        <dsp:cNvSpPr/>
      </dsp:nvSpPr>
      <dsp:spPr>
        <a:xfrm>
          <a:off x="6578451" y="1364175"/>
          <a:ext cx="1922588" cy="2333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«Действие» (греч.)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Истинно то знание, которое способствует решению жизненных задач</a:t>
          </a:r>
          <a:endParaRPr lang="ru-RU" sz="1700" kern="1200" dirty="0"/>
        </a:p>
      </dsp:txBody>
      <dsp:txXfrm>
        <a:off x="6578451" y="1364175"/>
        <a:ext cx="1922588" cy="23332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D26FA2-49BD-4334-935A-73B2F91295DF}">
      <dsp:nvSpPr>
        <dsp:cNvPr id="0" name=""/>
        <dsp:cNvSpPr/>
      </dsp:nvSpPr>
      <dsp:spPr>
        <a:xfrm>
          <a:off x="0" y="26819"/>
          <a:ext cx="8504238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Объективная</a:t>
          </a:r>
          <a:endParaRPr lang="ru-RU" sz="4400" kern="1200" dirty="0"/>
        </a:p>
      </dsp:txBody>
      <dsp:txXfrm>
        <a:off x="0" y="26819"/>
        <a:ext cx="8504238" cy="1029600"/>
      </dsp:txXfrm>
    </dsp:sp>
    <dsp:sp modelId="{4F01E27F-D68F-4172-B82B-2B6EBE414A0F}">
      <dsp:nvSpPr>
        <dsp:cNvPr id="0" name=""/>
        <dsp:cNvSpPr/>
      </dsp:nvSpPr>
      <dsp:spPr>
        <a:xfrm>
          <a:off x="0" y="1056419"/>
          <a:ext cx="8504238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01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400" kern="1200" dirty="0" smtClean="0"/>
            <a:t>Не зависит от человека, существует в объективной реальности</a:t>
          </a:r>
          <a:endParaRPr lang="ru-RU" sz="3400" kern="1200" dirty="0"/>
        </a:p>
      </dsp:txBody>
      <dsp:txXfrm>
        <a:off x="0" y="1056419"/>
        <a:ext cx="8504238" cy="1001880"/>
      </dsp:txXfrm>
    </dsp:sp>
    <dsp:sp modelId="{692C047A-5D84-4CEF-A871-3AD8698DEBC7}">
      <dsp:nvSpPr>
        <dsp:cNvPr id="0" name=""/>
        <dsp:cNvSpPr/>
      </dsp:nvSpPr>
      <dsp:spPr>
        <a:xfrm>
          <a:off x="0" y="2058300"/>
          <a:ext cx="8504238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Субъективная </a:t>
          </a:r>
          <a:endParaRPr lang="ru-RU" sz="4400" kern="1200" dirty="0"/>
        </a:p>
      </dsp:txBody>
      <dsp:txXfrm>
        <a:off x="0" y="2058300"/>
        <a:ext cx="8504238" cy="1029600"/>
      </dsp:txXfrm>
    </dsp:sp>
    <dsp:sp modelId="{3BBF8654-6D3E-408B-88FD-D02895E3145F}">
      <dsp:nvSpPr>
        <dsp:cNvPr id="0" name=""/>
        <dsp:cNvSpPr/>
      </dsp:nvSpPr>
      <dsp:spPr>
        <a:xfrm>
          <a:off x="0" y="3087900"/>
          <a:ext cx="8504238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01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400" kern="1200" dirty="0" smtClean="0"/>
            <a:t>Устанавливается конкретным субъектом познания (человеком, группой, обществом)</a:t>
          </a:r>
          <a:endParaRPr lang="ru-RU" sz="3400" kern="1200" dirty="0"/>
        </a:p>
      </dsp:txBody>
      <dsp:txXfrm>
        <a:off x="0" y="3087900"/>
        <a:ext cx="8504238" cy="1457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540B32-329A-4AF6-B374-3CAEB3153188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8CE6CF-5AAA-4314-BCC8-2044A7CED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</a:t>
            </a:r>
            <a:r>
              <a:rPr lang="ru-RU" dirty="0" smtClean="0"/>
              <a:t>обществознания</a:t>
            </a:r>
          </a:p>
          <a:p>
            <a:r>
              <a:rPr lang="ru-RU" dirty="0" smtClean="0"/>
              <a:t>10 класс</a:t>
            </a:r>
            <a:br>
              <a:rPr lang="ru-RU" dirty="0" smtClean="0"/>
            </a:br>
            <a:endParaRPr lang="ru-RU" dirty="0" smtClean="0"/>
          </a:p>
          <a:p>
            <a:pPr algn="r"/>
            <a:r>
              <a:rPr lang="ru-RU" dirty="0" err="1" smtClean="0"/>
              <a:t>Фарзуллаева</a:t>
            </a:r>
            <a:r>
              <a:rPr lang="ru-RU" dirty="0" smtClean="0"/>
              <a:t> Н.Ю., </a:t>
            </a:r>
          </a:p>
          <a:p>
            <a:pPr algn="r"/>
            <a:r>
              <a:rPr lang="ru-RU" dirty="0" smtClean="0"/>
              <a:t>учитель обществознания </a:t>
            </a:r>
          </a:p>
          <a:p>
            <a:pPr algn="r"/>
            <a:r>
              <a:rPr lang="ru-RU" dirty="0" smtClean="0"/>
              <a:t>МБОУ </a:t>
            </a:r>
            <a:r>
              <a:rPr lang="ru-RU" dirty="0" err="1" smtClean="0"/>
              <a:t>Чуровской</a:t>
            </a:r>
            <a:r>
              <a:rPr lang="ru-RU" dirty="0" smtClean="0"/>
              <a:t> СОШ</a:t>
            </a:r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Познание как деятельность.</a:t>
            </a:r>
            <a:br>
              <a:rPr lang="ru-RU" dirty="0" smtClean="0"/>
            </a:br>
            <a:r>
              <a:rPr lang="ru-RU" dirty="0" smtClean="0"/>
              <a:t>Истина и ее критерии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познания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Находятся в единстве, переходят друг в друга, взаимно дополняют.</a:t>
            </a:r>
          </a:p>
          <a:p>
            <a:r>
              <a:rPr lang="ru-RU" dirty="0" smtClean="0"/>
              <a:t>Когда чувственного и рационального познания не достаточно, важную роль в познании может сыграть  </a:t>
            </a:r>
            <a:r>
              <a:rPr lang="ru-RU" b="1" dirty="0" smtClean="0"/>
              <a:t>интуиция</a:t>
            </a:r>
            <a:r>
              <a:rPr lang="ru-RU" dirty="0" smtClean="0"/>
              <a:t> (вспышка проницательности, способность человека к постижению истины без какого-либо обоснования с помощью доказательств).</a:t>
            </a:r>
          </a:p>
          <a:p>
            <a:r>
              <a:rPr lang="ru-RU" dirty="0" smtClean="0"/>
              <a:t>Многие утверждения, основанные </a:t>
            </a:r>
            <a:r>
              <a:rPr lang="ru-RU" b="1" dirty="0" smtClean="0"/>
              <a:t>на здравом смысле, общепринятом мнении</a:t>
            </a:r>
            <a:r>
              <a:rPr lang="ru-RU" dirty="0" smtClean="0"/>
              <a:t>, не являются истинными.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Философы об истине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истины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Свойства истины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Истина – верное, правильное отражение действительности в мысли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Истина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Абсолютная истина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несомненное, неизменное, раз и навсегда  установленное знание о предмете или явлении.</a:t>
            </a:r>
          </a:p>
          <a:p>
            <a:r>
              <a:rPr lang="ru-RU" dirty="0" smtClean="0"/>
              <a:t>Она полностью исчерпывает предмет изучения и не может быть опровергнута при дальнейшем развитии познания.</a:t>
            </a:r>
          </a:p>
          <a:p>
            <a:r>
              <a:rPr lang="ru-RU" dirty="0" smtClean="0"/>
              <a:t>Многие философы считают ее идеалом, образцом, к которому должно стремиться наше знание.</a:t>
            </a:r>
          </a:p>
          <a:p>
            <a:r>
              <a:rPr lang="ru-RU" dirty="0" smtClean="0"/>
              <a:t>В реальности такое знание практически невозможно.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Относительная истина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пути к абсолютно	</a:t>
            </a:r>
            <a:r>
              <a:rPr lang="ru-RU" dirty="0" err="1" smtClean="0"/>
              <a:t>й</a:t>
            </a:r>
            <a:r>
              <a:rPr lang="ru-RU" dirty="0" smtClean="0"/>
              <a:t> истине человек получает относительные  истины, то есть неполное, ограниченное знание.</a:t>
            </a:r>
          </a:p>
          <a:p>
            <a:r>
              <a:rPr lang="ru-RU" dirty="0" smtClean="0"/>
              <a:t>Относительность истины определяется рядом причин:</a:t>
            </a:r>
          </a:p>
          <a:p>
            <a:pPr>
              <a:buFontTx/>
              <a:buChar char="-"/>
            </a:pPr>
            <a:r>
              <a:rPr lang="ru-RU" dirty="0" smtClean="0"/>
              <a:t>Познаваемый мир бесконечен и изменчив;</a:t>
            </a:r>
          </a:p>
          <a:p>
            <a:pPr>
              <a:buFontTx/>
              <a:buChar char="-"/>
            </a:pPr>
            <a:r>
              <a:rPr lang="ru-RU" dirty="0" smtClean="0"/>
              <a:t>Возможности познания зависят от  реальных исторических условий своего времени;</a:t>
            </a:r>
          </a:p>
          <a:p>
            <a:pPr>
              <a:buFontTx/>
              <a:buChar char="-"/>
            </a:pPr>
            <a:r>
              <a:rPr lang="ru-RU" dirty="0" smtClean="0"/>
              <a:t>Познание определяется уровнем развития производства, духовной культуры, имеющимися средствами наблюдения, эксперимента.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познания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Обыденное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Научное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Философское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Художественное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Самопознание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Научное познание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Отличается от других видов познания стремлением к получению объективной истины, не зависящей от личности исследователя.</a:t>
            </a:r>
          </a:p>
          <a:p>
            <a:r>
              <a:rPr lang="ru-RU" dirty="0" smtClean="0"/>
              <a:t>Полученный результат не должен зависеть от пристрастий, частных мнений, авторитетов.</a:t>
            </a:r>
          </a:p>
          <a:p>
            <a:r>
              <a:rPr lang="ru-RU" dirty="0" smtClean="0"/>
              <a:t>Направлено на получение таких знаний, которые не только связаны с сегодняшним днем, но и могут найти применение в будущем.</a:t>
            </a:r>
          </a:p>
          <a:p>
            <a:r>
              <a:rPr lang="ru-RU" dirty="0" smtClean="0"/>
              <a:t>Используются особые методы и формы познания.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Френсис Бэкон, английский философ</a:t>
            </a:r>
          </a:p>
          <a:p>
            <a:r>
              <a:rPr lang="ru-RU" dirty="0" smtClean="0"/>
              <a:t>(1581 – 1626)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«Знание – сила»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научного познания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Эмпирический уровень – нахождение новых фактов, обобщение и поиск тенденций протекания того или иного процесса.</a:t>
            </a:r>
          </a:p>
          <a:p>
            <a:pPr>
              <a:buNone/>
            </a:pPr>
            <a:r>
              <a:rPr lang="ru-RU" dirty="0" smtClean="0"/>
              <a:t>Означает все, что дано человеку на основе чувственного опыта, т.е. его способности ощущать, воспринимать, отражать внешние воздействия, переживать и понимать что-либо.</a:t>
            </a:r>
          </a:p>
          <a:p>
            <a:endParaRPr lang="ru-RU" dirty="0" smtClean="0"/>
          </a:p>
          <a:p>
            <a:r>
              <a:rPr lang="ru-RU" dirty="0" smtClean="0"/>
              <a:t>Теоретический уровень – формулирование общих закономерностей, создание целостной научной теории, а затем формирование общей научной картины мира.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научного познания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уровень – опыт, здравый смысл, наблюдение, эксперимент</a:t>
            </a:r>
          </a:p>
          <a:p>
            <a:endParaRPr lang="ru-RU" dirty="0" smtClean="0"/>
          </a:p>
          <a:p>
            <a:r>
              <a:rPr lang="ru-RU" dirty="0" smtClean="0"/>
              <a:t>2 уровень – обобщение, анализ, синтез, моделирование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99404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Способы ненаучного (обыденного) познания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Мифы – самый ранний способ  понимания  природной и  общественной действительности.</a:t>
            </a:r>
          </a:p>
          <a:p>
            <a:pPr algn="just"/>
            <a:r>
              <a:rPr lang="ru-RU" dirty="0" smtClean="0"/>
              <a:t>Опыт повседневной жизни, жизненная практика.</a:t>
            </a:r>
          </a:p>
          <a:p>
            <a:pPr algn="just"/>
            <a:r>
              <a:rPr lang="ru-RU" dirty="0" smtClean="0"/>
              <a:t>Народная мудрость и здравый смысл.</a:t>
            </a:r>
          </a:p>
          <a:p>
            <a:pPr algn="just"/>
            <a:r>
              <a:rPr lang="ru-RU" dirty="0" err="1" smtClean="0"/>
              <a:t>Паранаука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Познание средствами искусства.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Социальное 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Совпадает объект и субъект познания.</a:t>
            </a:r>
          </a:p>
          <a:p>
            <a:r>
              <a:rPr lang="ru-RU" dirty="0" smtClean="0"/>
              <a:t>Существуют несовпадения выводов и оценок, возникающих при изучении общества.</a:t>
            </a:r>
          </a:p>
          <a:p>
            <a:r>
              <a:rPr lang="ru-RU" dirty="0" smtClean="0"/>
              <a:t>Сложность изучаемого объекта – общества.</a:t>
            </a:r>
          </a:p>
          <a:p>
            <a:r>
              <a:rPr lang="ru-RU" dirty="0" smtClean="0"/>
              <a:t>Ограничение возможности проведения  наблюдений и экспериментов над обществом.</a:t>
            </a:r>
          </a:p>
          <a:p>
            <a:r>
              <a:rPr lang="ru-RU" dirty="0" smtClean="0"/>
              <a:t>Многие ученые считают, что возможно лишь описание общественных явлений, а не объяснение.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Самопознание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Получение человеком знаний о самом себе.</a:t>
            </a:r>
          </a:p>
          <a:p>
            <a:r>
              <a:rPr lang="ru-RU" dirty="0" smtClean="0"/>
              <a:t>Формы самопознания:</a:t>
            </a:r>
          </a:p>
          <a:p>
            <a:pPr>
              <a:buFontTx/>
              <a:buChar char="-"/>
            </a:pPr>
            <a:r>
              <a:rPr lang="ru-RU" dirty="0" err="1" smtClean="0"/>
              <a:t>Самоузнавание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Самооценка</a:t>
            </a:r>
          </a:p>
          <a:p>
            <a:pPr>
              <a:buFontTx/>
              <a:buChar char="-"/>
            </a:pPr>
            <a:r>
              <a:rPr lang="ru-RU" dirty="0" err="1" smtClean="0"/>
              <a:t>Самоисповедь</a:t>
            </a:r>
            <a:endParaRPr lang="ru-RU" dirty="0" smtClean="0"/>
          </a:p>
          <a:p>
            <a:r>
              <a:rPr lang="ru-RU" dirty="0" smtClean="0"/>
              <a:t>Самопознание может осуществляться в процессе других видов деятельности – игре, общения, труда </a:t>
            </a:r>
            <a:r>
              <a:rPr lang="ru-RU" smtClean="0"/>
              <a:t>и др.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</a:t>
            </a:r>
            <a:r>
              <a:rPr lang="ru-RU" smtClean="0"/>
              <a:t>Художественное 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Познание мира с помощью художественных образов.</a:t>
            </a:r>
          </a:p>
          <a:p>
            <a:r>
              <a:rPr lang="ru-RU" dirty="0" smtClean="0"/>
              <a:t>2. Образы помогают представить идеальную мысль через  реальное представление и понять это воплощение через выражение мысли.</a:t>
            </a:r>
          </a:p>
          <a:p>
            <a:r>
              <a:rPr lang="ru-RU" dirty="0" smtClean="0"/>
              <a:t>3. Субъективное </a:t>
            </a:r>
            <a:r>
              <a:rPr lang="ru-RU" smtClean="0"/>
              <a:t>отражение действительности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познание?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процессе своей деятельности человек приобретал знания.</a:t>
            </a:r>
          </a:p>
          <a:p>
            <a:r>
              <a:rPr lang="ru-RU" sz="3200" dirty="0" smtClean="0"/>
              <a:t>Знания – совокупность сведений, информации об окружающем мире и о себе, проверенных на практике и отраженные в мышлении человека.</a:t>
            </a:r>
          </a:p>
          <a:p>
            <a:r>
              <a:rPr lang="ru-RU" sz="3200" dirty="0" smtClean="0"/>
              <a:t>Знания появляются в результате познавательной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познание?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Познание – это отражение и воспроизведение действительности в мышлении субъекта, результатом которого является новое знание о мире.</a:t>
            </a:r>
          </a:p>
          <a:p>
            <a:r>
              <a:rPr lang="ru-RU" sz="3200" dirty="0" smtClean="0"/>
              <a:t>Познание – это процесс получения знания.</a:t>
            </a:r>
          </a:p>
          <a:p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познавательной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Так как познание – это один из видов деятельности человека, следовательно в нем также выделяются основные элементы:</a:t>
            </a:r>
          </a:p>
          <a:p>
            <a:r>
              <a:rPr lang="ru-RU" dirty="0" smtClean="0"/>
              <a:t>Субъект познания – тот, кто получает знания (человек, общество)</a:t>
            </a:r>
          </a:p>
          <a:p>
            <a:r>
              <a:rPr lang="ru-RU" dirty="0" smtClean="0"/>
              <a:t>Объект – то, что познается (отдельный предмет, окружающий мир, внутренний мир человека)</a:t>
            </a:r>
          </a:p>
          <a:p>
            <a:r>
              <a:rPr lang="ru-RU" dirty="0" smtClean="0"/>
              <a:t>Методы познания – способы, позволяющие получить истину (зависят от вида познания).</a:t>
            </a:r>
          </a:p>
          <a:p>
            <a:r>
              <a:rPr lang="ru-RU" sz="2800" dirty="0" smtClean="0"/>
              <a:t>Цель познания – приобретение истинных знаний об объективном мире.</a:t>
            </a:r>
          </a:p>
          <a:p>
            <a:r>
              <a:rPr lang="ru-RU" sz="2800" dirty="0" smtClean="0"/>
              <a:t>Результат познания – знание.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познания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5116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познания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5116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чувственного познания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463040"/>
          <a:ext cx="850423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9839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Ощущение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Это данные органов чувств об отдельных свойствах  отдельных предметов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Восприятие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Это целостный образ предмета, суммирующий отдельные ощущения</a:t>
                      </a:r>
                      <a:r>
                        <a:rPr lang="ru-RU" sz="2400" baseline="0" dirty="0" smtClean="0"/>
                        <a:t> в некую целостность, выделение предмета из окружающей действительности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Представление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Это высшая форма чувственного познания, образ предмета, сохраняемый в памяти</a:t>
                      </a:r>
                      <a:r>
                        <a:rPr lang="ru-RU" sz="2400" baseline="0" dirty="0" smtClean="0"/>
                        <a:t> вне непосредственного контакта с ним. (может формироваться о предметах, с которыми не было контакта).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рационального познания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463040"/>
          <a:ext cx="850423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9839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Понятие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Мысль, выделяющая из действительности некий класс предметов</a:t>
                      </a:r>
                      <a:r>
                        <a:rPr lang="ru-RU" sz="2400" baseline="0" dirty="0" smtClean="0"/>
                        <a:t> с помощью указания на их общие признаки.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Суждение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мысль, содержащая утверждение о наличии в действительности какого-либо положения</a:t>
                      </a:r>
                      <a:r>
                        <a:rPr lang="ru-RU" sz="2400" baseline="0" dirty="0" smtClean="0"/>
                        <a:t> дел.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Умозаключение</a:t>
                      </a:r>
                      <a:r>
                        <a:rPr lang="ru-RU" sz="2400" baseline="0" dirty="0" smtClean="0"/>
                        <a:t> (теория)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Система взаимосвязанных понятий и суждений, раскрывающая</a:t>
                      </a:r>
                      <a:r>
                        <a:rPr lang="ru-RU" sz="2400" baseline="0" dirty="0" smtClean="0"/>
                        <a:t> совокупность законов и закономерностей в какой-либо предметной области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237</TotalTime>
  <Words>1017</Words>
  <Application>Microsoft Office PowerPoint</Application>
  <PresentationFormat>Экран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Официальная</vt:lpstr>
      <vt:lpstr>Познание как деятельность. Истина и ее критерии</vt:lpstr>
      <vt:lpstr>«Знание – сила»</vt:lpstr>
      <vt:lpstr>Что такое познание?</vt:lpstr>
      <vt:lpstr>Что такое познание?</vt:lpstr>
      <vt:lpstr>Элементы познавательной деятельности</vt:lpstr>
      <vt:lpstr>Ступени познания</vt:lpstr>
      <vt:lpstr>Формы познания</vt:lpstr>
      <vt:lpstr>Формы чувственного познания</vt:lpstr>
      <vt:lpstr>Формы рационального познания</vt:lpstr>
      <vt:lpstr>Ступени познания</vt:lpstr>
      <vt:lpstr>Философы об истине </vt:lpstr>
      <vt:lpstr>Проблема истины </vt:lpstr>
      <vt:lpstr>Свойства истины </vt:lpstr>
      <vt:lpstr>Истина – верное, правильное отражение действительности в мысли</vt:lpstr>
      <vt:lpstr>Истина</vt:lpstr>
      <vt:lpstr>Абсолютная истина</vt:lpstr>
      <vt:lpstr>Относительная истина</vt:lpstr>
      <vt:lpstr>Виды познания </vt:lpstr>
      <vt:lpstr>1. Научное познание </vt:lpstr>
      <vt:lpstr>Уровни научного познания </vt:lpstr>
      <vt:lpstr>Методы научного познания</vt:lpstr>
      <vt:lpstr>2. Способы ненаучного (обыденного) познания</vt:lpstr>
      <vt:lpstr>3. Социальное познание</vt:lpstr>
      <vt:lpstr>4. Самопознание </vt:lpstr>
      <vt:lpstr>5. Художественное познание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Познание как деятельность. Истина и ее критерии</dc:title>
  <dc:creator>Admin</dc:creator>
  <cp:lastModifiedBy>user</cp:lastModifiedBy>
  <cp:revision>31</cp:revision>
  <dcterms:created xsi:type="dcterms:W3CDTF">2010-04-04T15:13:18Z</dcterms:created>
  <dcterms:modified xsi:type="dcterms:W3CDTF">2013-09-15T18:53:25Z</dcterms:modified>
</cp:coreProperties>
</file>