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0429" autoAdjust="0"/>
  </p:normalViewPr>
  <p:slideViewPr>
    <p:cSldViewPr>
      <p:cViewPr varScale="1">
        <p:scale>
          <a:sx n="84" d="100"/>
          <a:sy n="84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2044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083D-6085-4580-A69C-5B626203DAF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0522-F585-469E-B33C-37029EAEC0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44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72;&#1090;&#1086;&#1100;\Desktop\&#1076;&#1083;&#1103;%20&#1092;&#1080;&#1079;&#1082;&#1091;&#1083;&#1100;&#1090;&#1084;&#1080;&#1085;\chip-i-deyl-2-tratata-veselye-burunduki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5;&#1072;&#1090;&#1086;&#1100;\Desktop\&#1076;&#1083;&#1103;%20&#1092;&#1080;&#1079;&#1082;&#1091;&#1083;&#1100;&#1090;&#1084;&#1080;&#1085;\chip-i-deyl-2-tratata-veselye-burunduki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1.fotolog.com/photo/49/11/41/felipe_el_pivot9/1226345923691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hip-i-deyl-2-tratata-veselye-burundu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223788">
            <a:off x="-495153" y="855843"/>
            <a:ext cx="5058968" cy="1612901"/>
          </a:xfrm>
          <a:prstGeom prst="cloudCallou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  <a:cs typeface="David" pitchFamily="34" charset="-79"/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cs typeface="David" pitchFamily="34" charset="-79"/>
              </a:rPr>
              <a:t>ип и Дейл спешат на помощь!!!</a:t>
            </a:r>
            <a:r>
              <a:rPr lang="ru-RU" sz="6000" b="1" dirty="0" smtClean="0">
                <a:solidFill>
                  <a:srgbClr val="002060"/>
                </a:solidFill>
                <a:cs typeface="David" pitchFamily="34" charset="-79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cs typeface="David" pitchFamily="34" charset="-79"/>
              </a:rPr>
            </a:br>
            <a:endParaRPr lang="ru-RU" sz="6000" b="1" dirty="0">
              <a:solidFill>
                <a:srgbClr val="002060"/>
              </a:solidFill>
              <a:cs typeface="David" pitchFamily="34" charset="-79"/>
            </a:endParaRPr>
          </a:p>
        </p:txBody>
      </p:sp>
    </p:spTree>
  </p:cSld>
  <p:clrMapOvr>
    <a:masterClrMapping/>
  </p:clrMapOvr>
  <p:transition advTm="492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asttracker.com/images/screens/orig/201203/1166_3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325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.bibo.kz/?3833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52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video.mail.ru/mail/camelia3001/246/i-298.jpg"/>
          <p:cNvPicPr>
            <a:picLocks noChangeAspect="1" noChangeArrowheads="1"/>
          </p:cNvPicPr>
          <p:nvPr/>
        </p:nvPicPr>
        <p:blipFill>
          <a:blip r:embed="rId2"/>
          <a:srcRect l="10400" b="19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71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6.radikal.ru/i114/1010/56/3737e495d2a1.jpg"/>
          <p:cNvPicPr>
            <a:picLocks noChangeAspect="1" noChangeArrowheads="1"/>
          </p:cNvPicPr>
          <p:nvPr/>
        </p:nvPicPr>
        <p:blipFill>
          <a:blip r:embed="rId2"/>
          <a:srcRect l="47580" b="-4911"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ransition advTm="2106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utuzov.ua/products_pictures/c/ch/chip_i_dejl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35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assionweiss.com/wp-content/uploads/2012/03/RescueRangersA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707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75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1.chitalnya.ru/upload2/188/496472539380192768.jpg"/>
          <p:cNvPicPr>
            <a:picLocks noChangeAspect="1" noChangeArrowheads="1"/>
          </p:cNvPicPr>
          <p:nvPr/>
        </p:nvPicPr>
        <p:blipFill>
          <a:blip r:embed="rId2"/>
          <a:srcRect l="3125" t="11236" r="3906" b="56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29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q-fashion.ru/upload/video/thumbs/medium/7/d/c/7dc360c0768fe976b9343d2605cc2547.jpg"/>
          <p:cNvPicPr>
            <a:picLocks noChangeAspect="1" noChangeArrowheads="1"/>
          </p:cNvPicPr>
          <p:nvPr/>
        </p:nvPicPr>
        <p:blipFill>
          <a:blip r:embed="rId2"/>
          <a:srcRect l="4688" b="16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84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p1.fotolog.com/photo/49/11/41/felipe_el_pivot9/1226345923691_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hip-i-deyl-2-tratata-veselye-burunduki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223788">
            <a:off x="-495153" y="855843"/>
            <a:ext cx="5058968" cy="1612901"/>
          </a:xfrm>
          <a:prstGeom prst="cloudCallout">
            <a:avLst/>
          </a:prstGeom>
          <a:solidFill>
            <a:srgbClr val="92D05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  <a:cs typeface="David" pitchFamily="34" charset="-79"/>
              </a:rPr>
              <a:t>Ч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cs typeface="David" pitchFamily="34" charset="-79"/>
              </a:rPr>
              <a:t>ип и Дейл спешат на помощь!!!</a:t>
            </a:r>
            <a:r>
              <a:rPr lang="ru-RU" sz="6000" b="1" dirty="0" smtClean="0">
                <a:solidFill>
                  <a:srgbClr val="002060"/>
                </a:solidFill>
                <a:cs typeface="David" pitchFamily="34" charset="-79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cs typeface="David" pitchFamily="34" charset="-79"/>
              </a:rPr>
            </a:br>
            <a:endParaRPr lang="ru-RU" sz="6000" b="1" dirty="0">
              <a:solidFill>
                <a:srgbClr val="002060"/>
              </a:solidFill>
              <a:cs typeface="David" pitchFamily="34" charset="-79"/>
            </a:endParaRPr>
          </a:p>
        </p:txBody>
      </p:sp>
    </p:spTree>
    <p:custDataLst>
      <p:tags r:id="rId1"/>
    </p:custDataLst>
  </p:cSld>
  <p:clrMapOvr>
    <a:masterClrMapping/>
  </p:clrMapOvr>
  <p:transition advTm="235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12795.vk.me/u2019664/video/l_05b246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54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946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ti.ru/upload/video/thumbs/medium/2013/04/23/chip-i-deil-speshat-na-pomosch-spasateli-22-serija1366741647-5176d28fd50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12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Анатоь\Desktop\Безымянный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3245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ub.rutube.ru/thumbs-wide/e6/fc/e6fcb69bcc7b9245ff8bc7e86d23ff22-1.jpg"/>
          <p:cNvPicPr>
            <a:picLocks noChangeAspect="1" noChangeArrowheads="1"/>
          </p:cNvPicPr>
          <p:nvPr/>
        </p:nvPicPr>
        <p:blipFill>
          <a:blip r:embed="rId2"/>
          <a:srcRect l="27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342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mgshare.com/userfiles/files/mediaget/ru/01042012/0281aee9fe8c4b627225679e3d7286e0520b3b3d/screenshots/screenshot1.jpg"/>
          <p:cNvPicPr>
            <a:picLocks noChangeAspect="1" noChangeArrowheads="1"/>
          </p:cNvPicPr>
          <p:nvPr/>
        </p:nvPicPr>
        <p:blipFill>
          <a:blip r:embed="rId2"/>
          <a:srcRect t="5474" r="184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67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ustorrents.org/images/screens/28575-scr1.png"/>
          <p:cNvPicPr>
            <a:picLocks noChangeAspect="1" noChangeArrowheads="1"/>
          </p:cNvPicPr>
          <p:nvPr/>
        </p:nvPicPr>
        <p:blipFill>
          <a:blip r:embed="rId2"/>
          <a:srcRect r="923" b="76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949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s12879v4.vk.me/u3057139/video/l_3c7906d4.jpg"/>
          <p:cNvPicPr>
            <a:picLocks noChangeAspect="1" noChangeArrowheads="1"/>
          </p:cNvPicPr>
          <p:nvPr/>
        </p:nvPicPr>
        <p:blipFill>
          <a:blip r:embed="rId2"/>
          <a:srcRect l="203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182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</Words>
  <Application>Microsoft Office PowerPoint</Application>
  <PresentationFormat>Экран (4:3)</PresentationFormat>
  <Paragraphs>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Чип и Дейл спешат на помощь!!!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Чип и Дейл спешат на помощь!!!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Чип и Дейл спешат на помощь!!!</dc:title>
  <dc:creator>Анатоь</dc:creator>
  <cp:lastModifiedBy>Анатоь</cp:lastModifiedBy>
  <cp:revision>9</cp:revision>
  <dcterms:created xsi:type="dcterms:W3CDTF">2014-02-27T17:31:52Z</dcterms:created>
  <dcterms:modified xsi:type="dcterms:W3CDTF">2014-02-27T18:59:02Z</dcterms:modified>
</cp:coreProperties>
</file>