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84" r:id="rId4"/>
    <p:sldId id="257" r:id="rId5"/>
    <p:sldId id="258" r:id="rId6"/>
    <p:sldId id="259" r:id="rId7"/>
    <p:sldId id="270" r:id="rId8"/>
    <p:sldId id="271" r:id="rId9"/>
    <p:sldId id="285" r:id="rId10"/>
    <p:sldId id="272" r:id="rId11"/>
    <p:sldId id="273" r:id="rId12"/>
    <p:sldId id="261" r:id="rId13"/>
    <p:sldId id="278" r:id="rId14"/>
    <p:sldId id="262" r:id="rId15"/>
    <p:sldId id="274" r:id="rId16"/>
    <p:sldId id="276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A181-5A92-42A6-B8EF-FC780664EF5F}" type="datetimeFigureOut">
              <a:rPr lang="ru-RU" smtClean="0"/>
              <a:pPr/>
              <a:t>03.09.2013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EBC9-92CC-4D77-9B6A-AE8025059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6EBC9-92CC-4D77-9B6A-AE80250593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C:\Documents and Settings\Admin\Рабочий стол\зак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1000108"/>
            <a:ext cx="685804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Правонарушения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 юридическая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ответственность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3200" cy="172819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Классифицируйте указанные противоправные деяния на проступки и преступления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916833"/>
            <a:ext cx="7643812" cy="4534768"/>
          </a:xfrm>
        </p:spPr>
        <p:txBody>
          <a:bodyPr/>
          <a:lstStyle/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грабеж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торговля с рук в неустановленных местах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кража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невыполнение договора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неоплаченный проезд в транспорте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вымогательство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повреждение телефона-автомата 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мошенничество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/>
          <p:cNvSpPr txBox="1">
            <a:spLocks noGrp="1"/>
          </p:cNvSpPr>
          <p:nvPr>
            <p:ph type="title"/>
          </p:nvPr>
        </p:nvSpPr>
        <p:spPr>
          <a:xfrm>
            <a:off x="1187450" y="1155419"/>
            <a:ext cx="6553200" cy="14784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"Каково твоё деяние, таково и воздаяние"</a:t>
            </a:r>
          </a:p>
        </p:txBody>
      </p:sp>
      <p:pic>
        <p:nvPicPr>
          <p:cNvPr id="5" name="Picture 3" descr="C:\Documents and Settings\Admin\Рабочий стол\закон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357187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62992" cy="616587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Юридическая ответственность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ответственность за совершенное правонарушение, т.е. это ответственность перед законом, выраженная в форме наказания.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1187450" y="188640"/>
            <a:ext cx="6553200" cy="576063"/>
          </a:xfrm>
        </p:spPr>
        <p:txBody>
          <a:bodyPr/>
          <a:lstStyle/>
          <a:p>
            <a:pPr algn="ctr"/>
            <a:r>
              <a:rPr lang="ru-RU" sz="2400" b="1" dirty="0" smtClean="0"/>
              <a:t>  Виды юридической ответственности</a:t>
            </a:r>
            <a:endParaRPr lang="ru-RU" sz="2400" b="1" dirty="0"/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632525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651"/>
                <a:gridCol w="2547937"/>
                <a:gridCol w="2547937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Виды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Наказание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05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Уголовная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За преступление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Арест, лишение свободы,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конфискация имущества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сферах государственного управления и общественного порядка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Административные работы, штраф, краткосрочный арест до 15 суток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Дисциплинарная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нарушение в сфере служебных отношений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Выговор, понижение, увольнение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9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Материальная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нанесение имущественного ущерба</a:t>
                      </a:r>
                      <a:endParaRPr lang="ru-RU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Возмещение ущерба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Гражданская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За нарушения имущественных прав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25"/>
                        </a:spcBef>
                        <a:spcAft>
                          <a:spcPts val="625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Возмещение ущерба, принудительное восстановление</a:t>
                      </a:r>
                      <a:endParaRPr lang="ru-RU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32657"/>
            <a:ext cx="6553200" cy="720080"/>
          </a:xfrm>
        </p:spPr>
        <p:txBody>
          <a:bodyPr/>
          <a:lstStyle/>
          <a:p>
            <a:pPr algn="ctr"/>
            <a:r>
              <a:rPr lang="ru-RU" sz="2800" dirty="0" smtClean="0"/>
              <a:t>Выберите ситуации, за которые наступает уголовная ответственность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412776"/>
            <a:ext cx="7643812" cy="5112568"/>
          </a:xfrm>
        </p:spPr>
        <p:txBody>
          <a:bodyPr/>
          <a:lstStyle/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Подростки залезли в чужой автомобиль и катались по городу.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Друзья решили посмотреть, как устроено ружье, купленное отцом одного из них. Играя, один направил ружье на другого и нажал курок. Неожиданно для обоих ружье выстрелило, один из подростков погиб.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Играя мячом во дворе, подросток разбил стекло.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перемене подросток зашел в раздевалку и забрал понравившуюся чужую меховую шапку.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Подростки курили в школьном туалете.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успев подготовиться к контрольной работе, подросток позвонил директору школы и сообщил, что в школе заложена бомба.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Подросток остановил первоклассника и потребовал у него денег. 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Подросток перебежал улицу на запрещающий сигнал светофора.</a:t>
            </a:r>
            <a:endParaRPr lang="ru-RU" sz="1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908175" y="1412776"/>
            <a:ext cx="6553200" cy="792088"/>
          </a:xfrm>
        </p:spPr>
        <p:txBody>
          <a:bodyPr/>
          <a:lstStyle/>
          <a:p>
            <a:pPr algn="ctr"/>
            <a:r>
              <a:rPr lang="ru-RU" sz="4000" dirty="0" smtClean="0"/>
              <a:t>Домашнее задание: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11188" y="2420888"/>
            <a:ext cx="8280400" cy="3600399"/>
          </a:xfrm>
        </p:spPr>
        <p:txBody>
          <a:bodyPr/>
          <a:lstStyle/>
          <a:p>
            <a:pPr marL="0" algn="ctr">
              <a:buNone/>
            </a:pPr>
            <a:r>
              <a:rPr lang="ru-RU" sz="4400" dirty="0" smtClean="0"/>
              <a:t>§ 10, найти крылатые фразы и стихи, относящиеся к понятиям «правонарушение» и «юридическая ответственность»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16013" y="1412875"/>
            <a:ext cx="6553200" cy="508000"/>
          </a:xfrm>
        </p:spPr>
        <p:txBody>
          <a:bodyPr/>
          <a:lstStyle/>
          <a:p>
            <a:r>
              <a:rPr lang="ru-RU" dirty="0" smtClean="0"/>
              <a:t>Вопрос урока: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088" y="2492375"/>
            <a:ext cx="7993062" cy="39592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очему государство устанавливает специальное наказание за совершение правонарушения?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336704" cy="15001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Правонарушение – деяние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(действие </a:t>
            </a:r>
            <a:r>
              <a:rPr lang="en-US" sz="2400" dirty="0" smtClean="0"/>
              <a:t>/</a:t>
            </a:r>
            <a:r>
              <a:rPr lang="ru-RU" sz="2400" dirty="0" smtClean="0"/>
              <a:t> бездействие)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5724128" y="4221088"/>
            <a:ext cx="3240360" cy="193337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Дееспособного лица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3995936" y="2636912"/>
            <a:ext cx="2808312" cy="172020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Общественно опасное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436096" y="1772816"/>
            <a:ext cx="1" cy="871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1844824"/>
            <a:ext cx="792088" cy="24482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259632" y="1844824"/>
            <a:ext cx="356618" cy="801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1844824"/>
            <a:ext cx="46469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331640" y="4077072"/>
            <a:ext cx="3096344" cy="19442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Противоправное </a:t>
            </a:r>
            <a:endParaRPr lang="ru-RU" sz="2000" dirty="0"/>
          </a:p>
        </p:txBody>
      </p:sp>
      <p:sp>
        <p:nvSpPr>
          <p:cNvPr id="39" name="Овал 38"/>
          <p:cNvSpPr/>
          <p:nvPr/>
        </p:nvSpPr>
        <p:spPr>
          <a:xfrm>
            <a:off x="179512" y="2564904"/>
            <a:ext cx="2232248" cy="157333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Виновное</a:t>
            </a:r>
            <a:endParaRPr lang="ru-RU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8462992" cy="6094434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Правонарушение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это виновное противоправное общественно опасное деяние дееспособного лица 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988840"/>
            <a:ext cx="2714644" cy="92867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Виды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правонарушений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00192" y="3861048"/>
            <a:ext cx="2286000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преступление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933056"/>
            <a:ext cx="2428875" cy="714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проступок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79712" y="3068960"/>
            <a:ext cx="1357312" cy="677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2996952"/>
            <a:ext cx="1857375" cy="679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76338" y="692695"/>
            <a:ext cx="7643812" cy="5758905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Проступок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малой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620689"/>
            <a:ext cx="7643812" cy="5830912"/>
          </a:xfrm>
        </p:spPr>
        <p:txBody>
          <a:bodyPr/>
          <a:lstStyle/>
          <a:p>
            <a:pPr marL="0" algn="ctr" eaLnBrk="1" hangingPunct="1">
              <a:buFontTx/>
              <a:buNone/>
              <a:defRPr/>
            </a:pPr>
            <a:endParaRPr lang="ru-RU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algn="ctr" eaLnBrk="1" hangingPunct="1">
              <a:buFontTx/>
              <a:buNone/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Преступление – </a:t>
            </a:r>
          </a:p>
          <a:p>
            <a:pPr marL="0" algn="ctr" eaLnBrk="1" hangingPunct="1">
              <a:buFontTx/>
              <a:buNone/>
              <a:defRPr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это правонарушение, которое отличается высокой степенью наносимого общественного вреда</a:t>
            </a:r>
            <a:endParaRPr lang="ru-RU" sz="4400" b="1" i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88641"/>
            <a:ext cx="6553200" cy="1440160"/>
          </a:xfrm>
        </p:spPr>
        <p:txBody>
          <a:bodyPr/>
          <a:lstStyle/>
          <a:p>
            <a:pPr algn="ctr"/>
            <a:r>
              <a:rPr lang="ru-RU" i="1" dirty="0" smtClean="0"/>
              <a:t>Определите ситуации в качестве проступка или преступления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772816"/>
            <a:ext cx="7643812" cy="4824535"/>
          </a:xfrm>
        </p:spPr>
        <p:txBody>
          <a:bodyPr/>
          <a:lstStyle/>
          <a:p>
            <a:r>
              <a:rPr lang="ru-RU" i="1" dirty="0" smtClean="0"/>
              <a:t>Дмитрий Сонин, 20 лет, торопясь в зоомагазин, перебежал улицу перед близко идущим транспортом, хотя в 20 метрах находился подземный переход.</a:t>
            </a:r>
          </a:p>
          <a:p>
            <a:r>
              <a:rPr lang="ru-RU" i="1" dirty="0" smtClean="0"/>
              <a:t>Десятиклассник Сергей шел домой. На пустынной улице к нему подошли двое подвыпивших ребят, Вадим и Игорь. Они начали оскорблять его, жестоко избили и нанесли ему несколько ножевых ранений, затем скрылись в неизвестном направлении.</a:t>
            </a:r>
            <a:endParaRPr lang="ru-RU" i="1" dirty="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template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285</TotalTime>
  <Words>442</Words>
  <Application>Microsoft Office PowerPoint</Application>
  <PresentationFormat>Экран (4:3)</PresentationFormat>
  <Paragraphs>94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template</vt:lpstr>
      <vt:lpstr>Слайд 1</vt:lpstr>
      <vt:lpstr>Вопрос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Определите ситуации в качестве проступка или преступления</vt:lpstr>
      <vt:lpstr>Классифицируйте указанные противоправные деяния на проступки и преступления</vt:lpstr>
      <vt:lpstr>"Каково твоё деяние, таково и воздаяние"</vt:lpstr>
      <vt:lpstr>Слайд 12</vt:lpstr>
      <vt:lpstr>  Виды юридической ответственности</vt:lpstr>
      <vt:lpstr>  Виды юридической ответственности</vt:lpstr>
      <vt:lpstr>Выберите ситуации, за которые наступает уголовная ответственность</vt:lpstr>
      <vt:lpstr>Вопрос урока: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41</cp:revision>
  <dcterms:created xsi:type="dcterms:W3CDTF">2011-11-27T13:11:24Z</dcterms:created>
  <dcterms:modified xsi:type="dcterms:W3CDTF">2013-09-02T20:13:22Z</dcterms:modified>
</cp:coreProperties>
</file>